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75" r:id="rId3"/>
    <p:sldId id="283" r:id="rId4"/>
    <p:sldId id="259" r:id="rId5"/>
    <p:sldId id="257" r:id="rId6"/>
    <p:sldId id="281" r:id="rId7"/>
    <p:sldId id="258" r:id="rId8"/>
    <p:sldId id="260" r:id="rId9"/>
    <p:sldId id="261" r:id="rId10"/>
    <p:sldId id="262" r:id="rId11"/>
    <p:sldId id="263" r:id="rId12"/>
    <p:sldId id="264" r:id="rId13"/>
    <p:sldId id="265" r:id="rId14"/>
    <p:sldId id="267" r:id="rId15"/>
    <p:sldId id="268" r:id="rId16"/>
    <p:sldId id="273" r:id="rId17"/>
    <p:sldId id="279" r:id="rId18"/>
    <p:sldId id="269" r:id="rId19"/>
    <p:sldId id="280" r:id="rId20"/>
    <p:sldId id="285" r:id="rId21"/>
    <p:sldId id="266" r:id="rId22"/>
    <p:sldId id="270" r:id="rId23"/>
    <p:sldId id="271" r:id="rId24"/>
    <p:sldId id="284" r:id="rId25"/>
    <p:sldId id="286" r:id="rId26"/>
    <p:sldId id="28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5:43:00.56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6176 2517 399 0,'-9'-4'109'0,"0"-1"1"0,3 0-15 16,1-2-65-16,0 4-14 0,1 1-7 15,-1 1-5-15,-3 1-2 0,0 0-1 0,-5 2-1 16,-3 2 0-16,-3-3-1 0,-6 2 1 15,-1 2-1-15,-8-4 1 0,-5 0-1 16,-5-3 1-16,-5-1 1 0,-5 2 0 16,-4-4 3-16,-7-2 1 0,-2-2 1 15,-7-1 0-15,-10-2 2 0,-5-2 0 16,-7 1 1-16,-9-1-3 0,-9 1 1 16,-8 2-1-16,-3 6-1 0,-1 3-1 15,-3 2-1-15,-2 4 0 0,2 5-2 16,4 2-1-16,2 2 1 0,-3 5-2 0,3 1-1 15,0 1-3-15,1 1-1 0,-3 0-3 16,2 0-2-16,6-4-5 0,9-6-8 16,7-1-23-16,6-3-45 0,12-4-24 15,14-6-73-15,12-1-148 0</inkml:trace>
  <inkml:trace contextRef="#ctx0" brushRef="#br0" timeOffset="7312.84">5040 7825 536 0,'-5'9'130'16,"0"-4"7"-16,0-1-64 0,0-3-32 16,0-3-7-16,0-4-3 0,1-7-2 0,0 0-3 15,0-6-6-15,3-8-5 0,2-6-4 16,4-5-3-16,3-7-2 0,2-8-2 15,1-12-1-15,6-6-1 0,6-5-1 16,6-2-1-16,1-2-1 0,3 1 2 16,2 6 0-16,5 11 3 0,-3 6 0 15,-4 13 3-15,0 11 0 0,-6 5 1 16,-1 6 1-16,-4 7-1 0,-1 3-1 16,1 2-1-16,-3 0-1 0,-5 3 0 15,6 5-1-15,-2 5 0 0,1 4-1 0,1 6 0 16,-3 5 1-16,1 12 1 15,-2 9 1-15,-4 4 0 0,-3 5 1 0,-2 10 0 16,-4 4 0-16,-2 1-1 0,0 1-1 16,-1-2-3-16,2 0 1 0,-1-2-1 0,1-7-1 15,2-4 0-15,-2-7-3 16,3-6-1-16,0-6-2 0,3-8-4 16,1-7-4-16,1-6-8 0,3-5-10 0,-1-5-11 15,-1-7-13-15,-1-4-56 0,-3-5-60 16,1 0-108-16,-2 1-232 0</inkml:trace>
  <inkml:trace contextRef="#ctx0" brushRef="#br0" timeOffset="7541.09">5704 7378 565 0,'-14'-5'121'0,"2"-2"0"0,-5 1-87 0,-1 1-26 15,1 1-1-15,-1 2 0 0,-7 1 2 16,-4 1 3-16,-10-2 3 0,-4 4 3 16,-5-1 1-16,-7 0 2 0,-4 0 0 0,-1 0-1 15,5 3-2-15,4-1-4 0,4-1-3 16,11 1-8-16,8-1-13 0,10-1-17 16,9-1-47-16,9 0-76 0,12 0-113 15,11-1-256-15</inkml:trace>
  <inkml:trace contextRef="#ctx0" brushRef="#br0" timeOffset="7998.88">6167 6639 608 0,'1'-13'136'0,"-2"4"4"0,0 8-96 0,1 1-16 16,-1 1-4-16,-1 4 1 0,0 10 3 15,-1 7 0-15,1 8 0 0,0 9 0 16,0 15-3-16,1 10-3 0,-1 11-4 16,-1 5-5-16,3 3-3 0,-4 6-2 15,3 2-3-15,-5-1-1 0,1-4-1 16,1-3 0-16,1-6 0 0,-2-6 0 15,2-7-2-15,0-10 0 0,3-7-3 16,0-10-4-16,2-12-10 0,-2-5-11 0,3-11-14 16,-2-11-16-16,3-9-120 0,0-10-127 15,4-7-301-15</inkml:trace>
  <inkml:trace contextRef="#ctx0" brushRef="#br0" timeOffset="8519.8598">4537 6679 624 0,'-3'-22'133'16,"2"8"1"-16,-1 4-110 0,0 10-5 15,2 10 1-15,0 10 3 0,-1 9 3 16,0 12 1-16,1 15 3 0,-4 17 2 0,2 13-5 16,-3 10-7-16,4 5-3 15,-2 7-3-15,-2 0-2 0,2-2-1 0,0-3-3 16,2-6 0-16,-2-6-1 0,0-8-1 15,-1-10-2-15,0-6 0 0,-1-9-2 16,1-13-1-16,-3-9 0 0,2-9-1 16,1-9-2-16,0-6-4 0,1-8-13 15,2-9-16-15,4-7-4 0,0-7-137 16,1-5-137-16,3-9-330 0</inkml:trace>
  <inkml:trace contextRef="#ctx0" brushRef="#br0" timeOffset="12459.01">7488 6873 541 0,'14'-9'121'16,"0"2"2"-16,-15 5-81 0,-1 3-23 15,1 0-6-15,-1 4-3 0,-3 5-1 16,-3 4 1-16,-1 6 0 0,-4 4-1 0,-3 5-1 16,-2 3-1-16,-1 4 0 0,-6-1-2 15,-5 3 0-15,-7-1-1 0,-1-1 0 16,-5-3 0-16,-1 0 1 0,-4-3 3 16,2-4 2-16,2-7 4 0,5-4 0 15,-1-4 3-15,8-5 0 0,5-3-1 16,6-4-2-16,5-2-2 0,7 1-4 0,4 0-1 15,3 2-4-15,5 2-2 0,-1 0 0 16,7 5-2-16,3 5-1 0,6 4 1 16,5 3 0-16,6 5 1 0,6 3-1 15,7 1 2-15,4 0-1 0,5 0 0 16,3-1 1-16,2 1 0 0,3 1-1 16,2 1 1-16,-5 0 0 0,-3 0 0 15,-4 2 0-15,-4-2 0 0,-9-1 0 16,-7-7-1-16,-7-4-6 0,-7-3-11 15,-6-1 79-15,-6-5-219 0,-4-6-141 0,-4-12-386 16</inkml:trace>
  <inkml:trace contextRef="#ctx0" brushRef="#br0" timeOffset="13331.21">9173 7137 646 0,'1'-2'134'0,"-1"-1"0"16,-1 2-116-16,1 4-4 0,-4-1-2 15,-3 4 2-15,-3 4 3 0,-2 4 1 16,-9 3 1-16,-6 2-2 0,-7 2-5 16,-1 1 0-16,-4 1-3 0,-4-5-4 15,-5-3 0-15,5-2-2 0,1-3-1 0,0-6 0 16,4-4-1-16,4-6 0 0,7-8 0 16,2-1 0-16,5-5-1 0,7-6 1 15,4-5-1-15,4 0 0 0,3-3 1 16,2 1-1-16,4-4 0 0,2 4-1 15,2 3 0-15,5 4-1 0,4 7 1 16,4 4 0-16,4 7 0 0,4 6-1 16,9 8 1-16,2 6-1 0,2 6 1 15,0 5 0-15,2 5-1 0,-2 5 1 0,1 6 1 16,-6-3 0-16,0 1 0 0,0 0 0 16,0-2-1-16,0-6-2 0,-2-5-1 15,2-7 0-15,0-5-1 0,0-8 0 16,0-8 0-16,-2-7 1 0,2-3 2 15,1-6 1-15,-2-8 1 0,-3-3 0 16,-2-4 0-16,-3 1 0 0,-7-1 1 16,-7-2-1-16,-8 2 0 0,-4 3 1 0,-7 2 0 15,-4 7 0-15,-7 1 0 0,-2 5 0 16,-5 4 0-16,-3 7 0 0,-6 5-1 16,4 3 1-16,-6 6-1 0,-6 2 0 15,-5 3 1-15,-3 3-1 0,1 2 0 16,0 2-1-16,-3-1-9 0,6-2-3 15,-2-1-138-15,8 2-126 0,9-3-328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6:01:23.35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20842 5000 372 0,'1'2'97'15,"1"0"7"-15,0-1-50 0,0 1-11 16,3-1-2-16,-1 0-2 0,3-1-5 16,2 0-8-16,2-2-5 0,1 0-4 0,6 2-4 15,1-1-3-15,7 1-2 0,5 0-1 16,8 0 1-16,-1 3-1 0,5-3-1 16,0 1-1-16,5-4 0 0,0 2 0 15,0-1-3-15,0 0 0 0,16 1-1 16,-4 1 1-16,3-1 0 0,3 3-1 15,3-3 1-15,4 0 0 0,7 1 0 16,-4-3 0-16,8-1 0 0,5-1 0 16,9-1-1-16,6 2 1 0,9 1-1 15,-6-3 0-15,1 4 0 0,9-2 3 0,6 4 1 16,-6 3 0-16,-5-3 1 0,0 0-1 16,8 3 1-16,-1 1-1 0,-4 1-2 15,-10-4 0-15,13-2 1 0,-3 1 0 16,-5-1 1-16,0-3 0 0,9-1-1 15,8 0 1-15,-1 0-1 0,0-2-1 16,13 1-1-16,9-1-1 0,1 3 0 0,-6-3 0 16,-2 2 0-16,8 3 0 0,-3 0-1 15,-4-1 1-15,-3 3-1 0,-7 0 0 16,-1 0 0-16,-2 0 0 0,-6 3 0 16,-4-1 1-16,-5-1-1 0,-3 0 1 15,5 4 0-15,-4 3 0 0,-8-1 1 16,-3 2-1-16,-6-1 0 0,2 3 0 15,-1 3 0-15,-9 1 0 0,0-3 0 16,-3 0-1-16,-7-1 0 0,3 3 0 0,-13-3 1 16,-6 0-1-16,-4-1 0 0,-5 0 0 15,-5 1 0-15,-4 1 0 0,-7-1-1 16,-7 1 0-16,-8-1 0 0,-5 3 1 16,-5-2-1-16,-5 2 1 0,1 2 1 15,-4-1-1-15,2 1 1 0,1 2 0 16,0 2 0-16,-1 1-1 0,-1 1 0 0,0 0 0 15,6 5 0-15,-8 2 1 0,3 2-1 16,-7 0 0-16,5 3 1 0,-3 4-1 16,0 5 2-16,-7 0-1 0,-1 5 0 15,1 4 1-15,6 5 0 0,-5 5 0 16,1 2 1-16,-1 4-1 0,4 2 0 16,6 5 1-16,-1 1 0 0,1 5-1 15,3 0 0-15,2 3 0 0,0 2 0 16,3 1-1-16,2 1 0 0,2 3 0 15,-6-8-1-15,1 6 0 0,-1-3 0 0,2 0 0 16,-6 3 1-16,-1 0-1 0,-6-3 1 16,7 4 0-16,-2-3 0 0,-2 1-1 15,0-1 1-15,2-5-1 0,-1-4 1 16,-1-2-1-16,1-3 0 0,-3-7 0 16,0-1 1-16,0-6-2 0,0-4 1 15,-2-3 0-15,0-4 0 0,1-5 0 16,-1-5 0-16,2-5 0 0,-2-4 0 0,-1-3 1 15,1-4-1-15,1-4 0 0,-2-2 1 16,-2-1-1-16,2-2 1 0,0 0-1 16,-5-4 2-16,0 3-1 0,-2-3 0 15,-3 2 0-15,-6-1 1 0,-1-2-1 16,-7-2 0-16,-2 0 0 0,-9-2 0 16,-7-2 0-16,-8-1-1 0,-1 2 1 15,-9 0-1-15,-1-1 1 0,-7-1-1 16,-5 0 0-16,-11 0 1 0,3 1-1 0,-6-4 0 15,-4-1 1-15,-11 0 0 0,-5 3 0 16,1 0 0-16,3-2 2 0,-9-3 0 16,-12 4 1-16,-1 2 0 0,-1-2 1 15,-12-2-2-15,-6 3 0 0,-5-3-1 16,-15 3 0-16,7-3-1 0,-14-4 0 16,-4 4-1-16,11 1 1 0,-4-7-1 0,-6 4 1 15,16 0 0-15,-5-3 1 0,-4 4 0 16,12 0 2-16,-2-2 0 0,0 2 1 15,8 4-1-15,-1-3 1 0,2 2-2 16,6 3 0-16,3 0-1 0,0 2 0 16,-8 2-1-16,3 4 0 0,2 4-1 15,-2 2 1-15,3 0-1 0,4 1 0 16,7 5 0-16,14 1 1 0,4-3-1 16,1-2 0-16,12 3 1 0,12-1-1 15,-1-2 0-15,3-2 0 0,2-1 1 0,5-5-1 16,6-3 1-16,3-2-1 0,5-5 1 15,5-3 0-15,8-3 0 0,9-4 0 16,5-1 1-16,8-3 0 0,5-2 0 16,5-2 1-16,4-3-1 0,0-5 1 15,6-5-1-15,4-3 0 0,1-3-1 16,2-6 0-16,3-3 0 0,-2-6-1 0,4-6 1 16,-1-3-1-16,-3-4 0 0,3-5 0 15,0-1 0-15,-1-4 1 0,0-5-1 16,-3-1 0-16,2-5 1 0,-2-2-1 15,-1 1 0-15,-4-9 0 0,2-2 0 16,-1-2 0-16,0 1 0 0,0-1 0 16,2-4 0-16,1-2 0 0,1 3-1 15,1 1 1-15,1 3 0 0,-1-3 0 0,-2 1 0 16,0 3 0-16,1 3 0 0,-2 6 0 16,0-4 0-16,0 1 1 0,1 6-1 15,2 2 0-15,1 5 0 0,-1 0 1 16,0 1-1-16,0 7 0 0,-1 1 0 15,0 5 1-15,0 6 0 0,0 5 0 16,1 1 1-16,-1 6 0 0,2 8 0 16,1 4 0-16,0 6 0 0,1 6 0 0,1 2-4 15,1 5-6-15,2 2-14 16,-1 3-14-16,5 0-8 0,2 0-132 16,5 0-135-16,3-4-321 0</inkml:trace>
  <inkml:trace contextRef="#ctx0" brushRef="#br0" timeOffset="1461.53">21271 6927 524 0,'-12'-20'126'0,"1"-3"4"0,0-3-75 0,0-1-22 15,0-5-7-15,6-5-5 0,0-3-4 16,5-6-2-16,1-3-2 0,8-6 1 16,2-3 0-16,7-2-1 0,2-2 1 15,9 0-2-15,2-4-1 0,7 0 0 16,8 3-2-16,10-3-1 0,4 3-2 16,7-3 1-16,5 4-1 0,11-2 1 0,8 5 0 15,3 4 0-15,0 5-1 0,8 0 0 16,10 9-1-16,0 2-1 0,0 8-1 15,2 6-1-15,3 0-1 16,2 7 1-16,-1 7 1 0,-2 5-1 0,-1 6-1 16,-1 6 1-16,0 2-1 0,-4 11 1 15,-2 3-1-15,-6 4-1 0,1 3 0 16,-5 5 1-16,-6 4-1 0,-8 1 1 0,-9 5-1 16,-10 4 1-16,7 5-1 15,-6 5 0-15,-7 3 0 0,-24 0 1 16,17 5 0-16,-4 0-1 0,-3 4 0 0,-14 3 0 15,-9 2 1-15,-6-1 0 0,15 7-1 16,-25 0-1-16,-8 0 2 0,-2 3-1 16,-3-1 1-16,2-1-1 0,-10 0 0 15,-4-1 1-15,-3 0 0 0,-11-1 0 16,-1-1-1-16,-4-3 1 0,-10 2 1 0,0-2-1 16,1-5 0-16,-5-1 0 0,8-2-1 15,-5-7-1-15,-14-3-2 0,-2-4 0 16,1-5-1-16,-7-2 0 0,-2-9 0 15,-8-5 1-15,-9-3 2 0,12-2 0 16,-6-4 3-16,-1-6 0 0,-5-3 0 16,-2-1 3-16,-6 0 4 0,3-2 0 15,-6-8 2-15,-1-3 0 0,-18-1 3 16,-1-1 3-16,1-5 0 0,8-3 1 16,-11-4 2-16,7 2 0 0,6-4-2 0,24-4-1 15,2-6-4-15,9-7-4 0,4-11-3 16,16-11-5-16,0-15-5 0,6-14-6 15,0-15-8-15,7-13-9 0,8-14-9 16,4-8-8-16,3-5-10 0,8 2-1 16,6 3-3-16,8 11 40 0,9 8-150 15,10 10-115-15,10 14-302 0</inkml:trace>
  <inkml:trace contextRef="#ctx0" brushRef="#br0" timeOffset="2147.7">21906 7118 612 0,'-7'5'136'0,"5"-1"5"0,-2 0-102 16,4-3-2-16,2-2 1 0,-1-1-4 16,1-4-1-16,2-6-2 0,1-2-4 15,2-6-7-15,6-7-7 0,1-7-4 16,2-6-2-16,9-4-1 0,-1-5-2 16,3-8-1-16,3-2-1 0,2 4-1 15,-3 2 0-15,1 6 0 0,-7 4 0 16,3 9 0-16,-4 12 0 0,-1 8 1 15,-4 8 0-15,1 7 1 0,1 8 0 0,-4 6 1 16,-1 7 0-16,-2 6 0 0,-1 9-1 16,-1 3 1-16,1 5-2 0,0 0 0 15,1 3-1-15,-2 1 0 0,2-1-4 16,-3-6-2-16,1-3-5 0,-2-7-2 16,-4-2-3-16,-3-9-2 0,-1-6 1 15,0-4 2-15,0-8 3 0,-2-3 3 16,-3-2 2-16,-2-5 3 0,0-3 2 15,0-4 1-15,-2-7-1 0,-3-2 0 0,-4-2 1 16,4-2 0-16,-3 3 2 0,-3 2 1 16,-3 3 2-16,-1 6 2 0,-4 3 2 15,-3 5 1-15,-5 7 1 0,0 2-1 16,-3 2-1-16,-3 4-1 0,1 5-2 16,6-1-2-16,2 2-5 0,5-2-4 15,9-1-27-15,12 0 49 0,8-7-188 0,9-7-144 16,9-4-371-16</inkml:trace>
  <inkml:trace contextRef="#ctx0" brushRef="#br0" timeOffset="3193.64">23412 7093 522 0,'-4'-17'118'0,"-2"-4"1"0,1-7-89 0,3-4-13 16,2-4-2-16,1-5-1 0,6-3-2 16,1-9-1-16,3-1 1 0,9-2 1 15,3 0 0-15,2-6 3 0,6-4-2 16,5-2-1-16,6-1-1 0,7 0-3 15,0-1-1-15,6-5-2 0,4 0-1 16,11 1-1-16,-1 0 0 0,9 7 1 16,0-1 2-16,8 3 0 0,4 5 2 15,10 9 1-15,-6 3 0 0,7 6-1 0,-4 1 0 16,2 3-2-16,4 6 0 0,3 5-2 16,-4 3 0-16,1 3-1 0,3 7 0 15,11 4 0-15,2 6-1 0,-6 2 1 16,0 5 0-16,4 6 1 0,-2 7 0 15,-6 10 76-15,-11 4-77 0,7 5 0 16,-13 7-1-16,-5 7 0 0,-8 2 0 16,-2 6-1-16,-5 6-77 0,-2 6 77 0,-16 2-1 15,1 4 1-15,-6 5-1 0,-3 5-1 16,-6 4 1-16,-18 2 0 16,-11 3-1-1,-1 5 1-15,21 3 0 0,-22 4 0 0,-4-1 0 0,-2-5 1 0,11 3-1 16,-4-4 0-16,-20-1 1 0,-5 0-1 15,-15-6 0-15,0 0 0 0,5-2 0 16,-1-3 0-16,-6 0-1 0,5-5-1 0,0-4 1 16,0-4 0-16,-5-6-1 0,-5-6 1 15,-9-3 0-15,-11-6 0 0,-1-1-2 16,-3-12 0-16,-10 0-1 0,-2-6-1 16,-6-3-1-16,-4-6 0 0,0-3 2 15,1-8 0-15,-8 4 1 0,0-5 2 16,-1-1 1-16,-9-4 2 0,7-1 0 15,1-3 2-15,-6-5 0 0,-8-3 0 0,0-6 0 16,3-2-1-16,8-3-1 0,-7-3 0 16,-2-5-2-16,-2-1 0 0,10-3 0 15,9-1-1-15,-2-3 1 0,7-2-1 16,1-4 1-16,0-1-167 0,13-2 167 16,2 0 1-16,-3-7 1 0,3-5 1 15,-1-7-1-15,4-5 0 0,8-6 168 16,0-6-168-16,4-9-4 0,2-7-2 0,15-6-5 15,9-4-7-15,14-4-12 0,23-7-11 16,14-11-111-16,18-2-19 0,19-5-111 16,1 3-225-16</inkml:trace>
  <inkml:trace contextRef="#ctx0" brushRef="#br0" timeOffset="4174.85">25944 6917 706 0,'4'-17'165'0,"-5"5"5"15,0 4-123-15,-1 5-2 0,-4 3-8 16,5 5-7-16,-1 3-7 0,-3 8-5 16,0 4-4-16,0 6-3 0,-3 4-3 15,5 5 2-15,-5 2-2 0,1 3-1 16,0-3-3-16,-2-1-2 0,0-3 0 16,2-2-1-16,1-4-1 0,-1-5 0 0,4-7 0 15,-1-4 0-15,2-3 0 0,1-3 0 16,-3-5-2-16,4-6-1 0,-1-6-3 15,-3-5-2-15,4-8-1 0,-1-9-1 16,3-5-3-16,1-5 2 16,-1-5 1-16,3-3 2 0,1 1 1 0,3 4 3 15,3 4 0-15,4 1 2 0,4 5 1 16,2 4 0-16,-2 4-1 0,8 3 1 16,3 4 0-16,-1 3 1 0,2 6 0 15,0 2 0-15,0 7 2 0,5 4 1 0,-7 5 0 16,-4 5 2-16,-2 2 0 0,-5 2 0 15,-5 1 0-15,-3 3 0 0,-8 3 0 16,-9 1 0-16,-5-3-1 0,-7 4-1 16,-4 1 0-16,-2 3 0 0,0 0-1 15,-3-3-2-15,4-2 0 0,3-1-4 0,12-2-1 16,-3-3-4-16,3-5-1 0,3-1-2 16,16-1-1-16,-2-3 1 0,3 0 2 15,1-2 2-15,10 1 3 0,-1 0 1 16,1 0 117-16,-2 2-113 15,-1 0-1-15,1 4 0 0,-5 2 1 0,-8 1 0 16,4 2 0-16,-5 3-114 0,-7 2 116 16,0 0 1-16,-3 1 1 0,-3 0 0 15,-4 2 2-15,-4 1-1 0,-3-5 1 0,-2-2 0 16,-6 2 1-16,-8-4 0 16,-7-1 0-16,-1-7-1 0,-1-2 0 0,-3-2-1 15,-3-3-3-15,7-6-5 0,3-2-11 16,7-5-16-16,6-4-17 0,10-6-132 15,0-2-138-15,7 0-336 0</inkml:trace>
  <inkml:trace contextRef="#ctx0" brushRef="#br0" timeOffset="4991.69">27051 5528 619 0,'-7'4'137'0,"8"-2"1"15,-2 2-106-15,7 1-14 0,9-2-2 16,-2 0 0-16,4-1-2 0,12-1-3 16,0-1-1-16,7 0-2 0,-2-2-1 15,1 1-1-15,6-3-3 0,0 0-1 16,-7 1-1-16,-2-3 0 0,-11 1 1 15,3-3 3-15,-10 0 4 0,-6-1 2 0,-6-2 2 16,-4-1 1-16,-2-2 1 0,0 1 0 16,-7-3-3-16,0 0-3 0,3 1-1 15,-1-1-2-15,5 1-1 16,-1-1-1-16,5 0-2 0,7 0 0 0,5 0 0 16,1 0-1-16,2 3-1 0,2-2 0 15,4 4 0-15,9 4 1 0,-2 0 0 16,2 2 0-16,-3 3 1 0,3 2-1 15,6 2 0-15,-4 1 1 0,-9 1-1 0,-1 2 1 16,-3 0-1-16,-1 1 0 0,-4 2 0 16,-8 1 0-16,0 2 0 0,0 0 1 15,-6 1 0-15,0 1 0 0,-5 0 1 16,-1-1-1-16,-2 1 1 0,-2 2 1 16,-5 0-1-16,3 1-1 0,52 0 1 15,-54 2-2-15,0-2 1 0,-1-1-1 0,3-1 0 16,3-3-1-16,4 0 0 15,-54-2 0-15,63-1 0 0,1-1 0 0,5 0-1 16,5-3 1-16,5 0 0 0,3-2 0 16,1 1 1-16,0-3-1 0,5 2 0 15,-3-5 0-15,-2 1-5 0,-3-2-4 16,-6-1-20-16,5-1 2 0,-4-4-147 16,-5 2-141-16,-1-2-347 0</inkml:trace>
  <inkml:trace contextRef="#ctx0" brushRef="#br0" timeOffset="29876.7">23482 7404 331 0,'-5'-2'78'0,"-7"-2"2"0,7 3-32 0,0-2-34 16,0 4-4-16,2-4 1 0,1 3 1 16,1 0 1-16,-3-1 0 0,4-1-1 15,1 0-1-15,0-2 1 0,2 2 2 16,-1-4 1-16,1 1 4 0,2 0 2 16,-5 1 2-16,0-1 2 0,-1 1 0 15,-2 0-1-15,-3 0-2 0,-3-2-2 16,-3-2-1-16,-1 0-1 0,-3-1-1 15,-2-2 0-15,0-1-1 0,2-3-1 0,1-6-1 16,2-1-2-16,3-6-1 0,4-7-2 16,2-7-1-16,6-9-2 0,3-7-2 15,6-3-1-15,5-13-1 0,4-5-2 16,0-7-5-16,-1-5-9 0,2-2-4 16,6-5-129-16,5 6-119 0,-6 4-307 15</inkml:trace>
  <inkml:trace contextRef="#ctx0" brushRef="#br0" timeOffset="32223.68">22681 5741 367 0,'-9'-4'88'15,"1"3"3"-15,1-1-45 0,3 2-19 16,3-1-1-16,-2 1 0 0,6 0-1 16,-1 3 0-16,-2-3-1 0,-2 0-2 0,4 0-2 15,-2 0 0-15,0 0 2 16,-3 1 3-16,4-1 1 0,-2 4 1 0,-2-1-1 16,-3 3-2-16,5 4 0 0,-5 3-4 15,1 3-3-15,-6 2-1 0,11 2-3 16,-6 4-2-16,3 3-2 0,-3 0-2 15,10-1-2-15,-6 2-2 0,5-4-2 16,-7-1 0-16,10-3 0 0,-3-3-3 16,-1-3-5-16,-4-1-6 0,9-4-8 0,-4-1-11 15,3-2-2-15,-6-1-122 0,10-1-114 16,-5-1-279-16</inkml:trace>
  <inkml:trace contextRef="#ctx0" brushRef="#br0" timeOffset="32814.13">22351 6010 437 0,'-9'-16'112'16,"-1"-1"3"-16,3-2-59 0,1 0-17 15,2-1-8-15,0 0-7 0,6-1-7 0,0 2-4 16,3-4-4-16,2 4-1 0,3-2-2 16,4 0-1-16,3-2 0 0,0 1 0 15,4-1-1-15,2 4 0 0,4-1 0 16,3 4-1-16,7 1 0 0,-3 3-1 16,2 3-1-16,-2 2 0 0,3 1 0 15,-4 1 0-15,-4 1 0 0,-6 3-1 16,2 2 1-16,-4 2 0 0,-1 0-1 15,-6 2 1-15,2 3 0 0,-3-2 0 0,-1 4 1 16,-5 2 0-16,2 3 0 0,-3 2 1 16,0 0 0-16,-4 2 0 0,4 3-1 15,-3 1 1-15,3 0-1 0,-2 1-1 16,2-2 0-16,0 5-1 0,0 0 1 16,-3-1 0-16,2 0-1 0,-5 0 1 15,-4-3 1-15,0 1-1 0,-3-3 1 16,-3-1 1-16,1-2-1 0,-4-2 1 15,2 0 1-15,-2-1 0 0,0-3 1 16,-2 0-1-16,2-1 1 0,-5-4 0 0,0-1 0 16,-3 0 0-16,8-1-1 0,-8 0 1 15,0-1 1-15,-6-2 1 0,7 1 1 16,-8-3 0-16,1-1 1 0,-9-3 0 16,5-1-1-16,3-2-1 0,3-2-1 15,-3-5-1-15,9 1 0 0,0-6-1 0,2-3-2 16,1-5 1-16,0-5-4 0,0-3-5 15,2-5-8-15,5-4-11 0,4-1 33 16,6-8-164-16,9 3-126 0,4 3-326 16</inkml:trace>
  <inkml:trace contextRef="#ctx0" brushRef="#br0" timeOffset="35107.65">23953 6413 499 0,'-2'1'114'0,"2"-2"0"0,0-1-79 15,3-3-11-15,-1 1-7 0,2-1-5 16,-1-1-2-16,3-3-2 0,1 2 1 15,5 0-2-15,1 0-1 0,-1 0-1 16,5 2-1-16,2 3 1 0,-3 0-1 16,3 0 1-16,-5 2-1 0,1 2 1 15,-2 2 0-15,-1-1-1 0,-3 3 0 0,-3 1 0 16,-6 3-2-16,7 1 1 0,-7 3-1 16,4 2 0-16,-6 1 0 0,3 1 0 15,-2-1 0-15,-4 1-1 0,-8-2 1 16,11 0-1-16,-16-4 0 0,0-1 0 15,-5-1 0-15,1-2 1 0,3 0 0 16,3-2 0-16,-4-2 0 0,12 1 0 16,2-3 0-16,1-1-1 0,5 0 0 15,-1-1 0-15,2 2-1 0,0-4 1 0,1 4-1 16,-2-1 1-16,1 0 0 0,0 2 0 16,-1-1 0-16,-1 1 0 0,2 0 0 15,2 1 0-15,1-2 0 0,1 2-1 16,4-1 1-16,2-1 0 0,4-1 0 15,6 2 0-15,1-3 0 0,-3 0 0 16,4-2 0-16,-1 1-1 0,0-1 0 0,0 1 1 16,-6-1 0-16,-3 1-1 0,6 0-2 15,-1 0-5-15,-3-1-6 0,-3 1-6 16,2-1-118-16,-3-2-112 0,-2 3-282 16</inkml:trace>
  <inkml:trace contextRef="#ctx0" brushRef="#br0" timeOffset="35711.74">23793 6525 304 0,'2'-27'92'0,"-7"-1"8"0,8-1-27 16,-1 4-16-16,-2 2-7 0,-3 5-7 15,5 3-9-15,-1 0-9 0,3 4-6 16,1-1-5-16,2 1-5 0,7-2-4 16,2-1-1-16,2-1-2 0,8 1-1 15,-1-4 0-15,7 2 0 0,6 3 0 16,6 0 0-16,-5 2 0 0,-3 2 1 15,0 2 0-15,3 4 1 0,-3 2 1 16,-9 1 0-16,-8 1 0 0,5 2 1 16,-2 4-1-16,-6 0 0 0,-1 3 0 0,-7-2-1 15,3 2 1-15,-1 0-2 0,-1 2 1 16,-1 1-1-16,3 0 1 0,0 1-2 16,4 4 1-16,0 2-1 0,0 3 0 15,6 2-1-15,-3-1 1 0,-2 3 0 16,-4 0 0-16,-2 2-1 0,-6-2 1 0,-5-1 0 15,-14-1 0-15,-4 0-1 0,0 0 1 16,-2-2 0-16,-4 2 0 0,1-2-1 16,0-1 1-16,3-2 0 0,3-2-1 15,-5-2 0-15,2 0 1 0,-5-5-1 16,1-2 0-16,1 2 1 0,-3-4-1 16,-7 1 1-16,-2-3 1 0,0-2 1 15,4-2 2-15,-1 1 1 0,-3-6 1 0,3 0 1 16,2-2 2-16,7-2 0 0,0-5 0 15,-2-4-1-15,2-4-1 0,5-2-2 16,7-4-1-16,2-5-3 0,8-5-7 16,4-9-6-16,8-4-11 0,5-8-121 15,8-4-118-15,1-5-296 0</inkml:trace>
  <inkml:trace contextRef="#ctx0" brushRef="#br0" timeOffset="37228.11">25413 5754 430 0,'-1'-2'109'16,"1"-1"4"-16,0 1-11 0,0-2-57 15,0 0-56-15,-2 2 42 0,-2-3-4 16,6 0-5-16,0 0-3 0,1-1-3 0,2-3-4 16,3 1-3-16,0-3-2 0,5 1 0 15,-11-1-3-15,10 1-1 0,3 1-1 16,2 2 0-16,-4 2 0 0,7 1-1 16,6 2-1-16,9 2 2 0,-10 0-1 15,-1 1 1 1,-2 3 0-16,4 0 0 0,-9 0 1 0,-7 3-1 0,-3 0 2 0,-3 3 0 15,-4 0-1-15,-6 2 0 16,-5 1 0-16,-5 1 0 0,2 1-1 16,-7-1 0-16,-2 0-2 0,0 2 2 0,13-4-2 15,-7-2 1-15,-1-1 0 0,2-3-1 16,2-1 1-16,7-2-1 0,3-4 0 16,-10 2 0-16,7-1 0 0,12-1-1 15,-1 1 0-15,6 0 0 0,-5-1 0 16,8 2 0-16,-1-1 1 0,9 0-1 0,-4 0 1 15,0 0 0-15,0 1 0 0,4 1 0 16,-2-2 0-16,-1 1 0 0,1 3 0 16,-5 1 0-16,2 1 0 0,-1 4-1 15,-3-1 1-15,-3 5 0 0,1 1 0 16,-4 3 0-16,-6 1-1 0,-3 0 1 16,0 0 1-16,-7-1-1 0,-2-1 0 0,-8-1 0 15,3-3 1-15,-3-4-1 16,-3 0 1-16,-1-2 0 0,-8-2 0 0,5-3 0 15,3 0 0-15,-3-2 1 0,3-1-1 16,5-2 1-16,0 0-1 0,13-1 0 16,-5-1-3-16,4-2-5 0,3-3-5 15,2-1-11-15,-2-2-40 0,5-1-81 16,-1-2-105-16,6 1-251 0</inkml:trace>
  <inkml:trace contextRef="#ctx0" brushRef="#br0" timeOffset="37731.36">25181 5809 432 0,'5'-27'107'0,"6"-1"5"0,-4 0-66 16,2 0-7-16,7 2-6 0,-3 0-6 16,0 1-4-16,3 2-6 0,-2 3-3 15,7 2-4-15,1 1-2 0,-6-1-2 16,13 2-1-16,-7 2-1 0,6 0 1 0,8 2 0 16,6 2 0-16,4 4 1 0,2 3 1 15,-2 5-1-15,4 4 0 0,-3 4-1 16,-4 3-1-16,-10 3-1 0,-2 4 0 15,-2 1-2-15,-3 2 0 0,-2 3 1 16,-7 2-1-16,-2 3 1 0,-6 3 0 16,-1 3 0-16,-8 3 1 0,-4 1 0 15,-1 2-1-15,-6-1 0 0,-5 0 0 16,-4-3 0-16,-2-3 0 0,-4-5 0 16,-4-4 0-16,-1-4 1 0,-6-4 0 15,1-3 0-15,-8-5 1 0,-7-2 0 0,4 0 1 16,3-4 1-16,-2-1 1 0,4-3 2 15,-4-6 3-15,7-2 1 0,5-6 1 16,-2-3-1-16,-3-6 0 0,-2-5-4 16,5-6-1-16,10-5-5 0,4-6-9 0,8-6-11 15,10-5-11-15,19-3 32 16,9-1-161-16,10 0-129 0,2 1-321 0</inkml:trace>
  <inkml:trace contextRef="#ctx0" brushRef="#br0" timeOffset="68626.84">1398 5518 582 0,'5'-6'138'0,"-5"0"4"0,-9 2-81 0,15 3-24 16,-4 0-10-16,-2 2-9 0,-4 3 5 16,9 2-2-16,-4 5 1 0,0 3-1 15,-6 5 2-15,9 7 2 0,-4 3 1 16,-2 7-3-16,-6 4-3 0,8 5-4 15,-5 4-2-15,-1 1-3 0,-1 3-1 16,7-2-3-16,-4-1-2 0,-1-2-1 16,-1-4-1-16,10-4-1 0,-4-5-1 0,0-4-1 15,-6-4-1-15,12-4-13 0,-3-5-14 16,-3-5-14-16,-3-4-12 0,14-4-82 16,-6-8-47-16,0-4-116 0,-4-4-225 15</inkml:trace>
  <inkml:trace contextRef="#ctx0" brushRef="#br0" timeOffset="68947.73">1371 5598 552 0,'12'-21'125'0,"-1"0"5"15,2 1-88-15,1 1-11 0,3 0-10 0,1 2 7 16,-7 1-3-16,8 3-4 0,6 2-3 16,0 3-3-16,3 5-2 0,9 5-2 15,-14 5-2-15,-12 7-1 16,0 3-3-16,31 5 0 0,0 5-1 0,-6 2 0 16,-5-1-1-16,-5 4 0 0,-12-3 0 15,-15 1 0-15,-4-3 1 0,-9 0 1 16,-3-1-1-16,-6-3 1 0,-12-3 0 15,-3-3 1-15,0-2-4 0,-3-4-6 0,1-5-10 16,2-5-12-16,7-3 67 0,10-7-201 16,9-4-136-16,9-5-354 0</inkml:trace>
  <inkml:trace contextRef="#ctx0" brushRef="#br0" timeOffset="69236.7099">2160 5255 629 0,'-3'-6'132'16,"-2"2"-1"-16,2 4-111 0,-2 4-9 16,-2 8 3-16,-1 4 4 0,-1 10 4 15,-2 10 3-15,-1 8 4 0,1 7 0 0,5 8-1 16,3 4-4-16,0 5-2 0,4 3-2 15,4 3 0-15,0 0-3 0,4-1-2 16,3 1-2-16,4-4-3 0,3-1-3 16,0-7-2-16,2-6-2 0,1-4-4 15,0-7-6-15,-2-5-10 0,-6-7-14 16,-1-9-13-16,-8-5-134 0,9-9-139 16,-14-13-331-16</inkml:trace>
  <inkml:trace contextRef="#ctx0" brushRef="#br0" timeOffset="69934.75">2709 6116 616 0,'-20'1'140'0,"8"2"7"0,7-4-88 16,3-2-27-16,4-4-5 0,7-4 1 16,-2-3-1-16,0-5-2 0,4-7-6 15,3-7-4-15,-1-5-1 0,4-5-2 16,-3-6-3-16,12-7-1 0,1-1-3 15,1-5-2-15,2 0-1 0,3-4 0 16,-3 6-1-16,2 4 3 0,-7 9 2 16,1 6 2-16,-8 9 0 0,-2 13-1 0,-3 10 1 15,-4 7-1-15,0 8-1 16,0 8-2-16,-1 12 0 0,2 10 0 0,0 7 2 16,0 9-1-16,2 5 0 0,-3 6 0 15,4 1-2-15,2-2-1 0,0-2-1 16,-2-7-1-16,4-4-2 0,1-7-2 15,0-10-1-15,-7-7-3 0,-2-9 1 16,-3-6 0-16,1-7-1 0,-18-8-1 16,7-5-3-16,1-6-1 0,-5-4 0 0,2-6 1 15,-6-1-2-15,-2-1 2 0,8 2 3 16,-10 3 3-16,-8 3 2 0,-3 6 2 16,-8 4 1-16,7 6 1 0,-4 4 1 15,-1 2 1-15,-4 2 2 0,7 2-1 16,-3 2 0-16,2-2 1 0,2-1-1 15,8-3-14-15,0 2-13 0,8-3-4 16,2-2-137-16,18-3-133 0,3-4-331 0</inkml:trace>
  <inkml:trace contextRef="#ctx0" brushRef="#br0" timeOffset="70303.16">3484 5511 732 0,'-9'-10'159'16,"-4"1"2"-16,11 3-127 0,-2 4-17 0,4 5-14 15,4 5 13-15,-5 3-5 0,2 6-1 16,-1 8 0-16,-3 7 1 0,6 3 1 16,-2 7-1-16,5 3-2 0,0 5-2 15,7 0-2-15,-1 2-2 0,1-3-2 0,2 0 1 16,4-7 0-16,1-4-1 0,0-7 1 15,-3-8 0-15,3-8 1 0,0-7 4 16,-3-6 5-16,0-7 4 0,-8-6 2 16,-1-9 0-16,10-7 1 0,-4-10-1 15,-11-6-3-15,7-7-5 0,2-6-5 16,-2-5-1-16,4-2-2 0,-6 3-1 16,0 3-1-16,11 3-1 0,-7 9 0 15,-8 8-1-15,0 9-4 0,-11 7-2 16,11 8-16-16,-5 11-9 0,1 7-11 15,-5 6-13-15,12 6 15 0,-4 2-148 0,5 6-134 16,-1 4-312-16</inkml:trace>
  <inkml:trace contextRef="#ctx0" brushRef="#br0" timeOffset="71214.59">4086 5457 678 0,'-4'-13'164'16,"5"3"4"-16,-2 2-98 0,2 3-26 15,0 1-11-15,-2 4-8 0,1 5-6 16,4 5-6-16,-2 3-2 0,-2 7-3 16,3 5-1-16,-1 4 1 0,-1 4 2 15,1 4-3-15,-1 1-1 0,0-1-3 0,2 1-2 16,-3-1 1-16,-2-1-2 0,5-2 1 15,-2-4 0-15,-3-3 0 0,-2-5-2 16,-2-5 1-16,0-7-1 0,-3-5-1 16,-2-6-2-16,-3-7-1 0,5-5-2 15,-4-7-1-15,2-7-1 0,1-4-2 16,7-7 0-16,4-6 2 0,6-4 1 0,2-2 1 16,7-2 1-16,4 0 2 0,2 2 2 15,2 7 0-15,-2 6 2 0,2 6 2 16,-3 7 0-16,1 5 1 0,1 7 0 15,0 5 2-15,0 3-1 0,1 3 1 16,0 2-1-16,1 4-1 0,0 4 0 16,-4 2 1-16,0 2-1 0,-4 2 0 15,-5 2 0-15,-3 4 0 0,-7-1 2 0,-7-2 0 16,-7-1 0-16,-5 2 0 0,-3-1 0 16,-1-2 0-16,-1-2 0 0,-2-1-2 15,8-2 0-15,3 2-2 0,2-5-1 16,3 1 0-16,10-1 0 0,3 0 0 15,5 0-1-15,-2 2 1 0,11 0 0 16,6 2 1-16,2 1-1 0,-4 1 1 16,3 2-1-16,2 0 1 0,-2 2-1 15,-4 1 0-15,-2 2 0 0,-1 1 0 0,-5 0 0 16,-1 3 0-16,-2 0-1 0,-3 0 1 16,-5 1 0-16,-4-1 0 0,-4-1 0 15,-1 0 1-15,-6-3 0 0,-8-2 2 16,-2-4 0-16,-6-3 1 0,-5-3 0 15,-2-3 0-15,1-3 1 0,1-3-3 16,-8-3-5-16,-1-2-7 0,4-1-13 16,11-4-15-16,4-2-13 0,5-8-9 0,6-4-126 15,28-3-129-15,11-4-301 0</inkml:trace>
  <inkml:trace contextRef="#ctx0" brushRef="#br0" timeOffset="71539.53">4756 5132 631 0,'-13'-12'148'0,"5"4"2"16,-3 2-92-16,14 4-33 0,2 4-3 15,5 4 2-15,4 7 0 0,2 6-1 16,3 7 2-16,12 9 2 0,-8 8 1 15,6 6-3-15,0 12-4 0,-2 4-6 0,-5 4-2 16,-3 5-3-16,-4 2 0 0,-7 5-1 16,-12 2-1-16,-7-3-1 0,0 1 1 15,-7-4-2-15,-5-1-1 0,-6-2-1 16,-8-5 1-16,-3-2-2 0,-3-6-1 16,-13-4 0-16,11-5 1 0,2-7-1 15,1-8-5-15,2-9-10 0,15-8-9 16,11-8-22-16,9-9-25 0,7-5-124 15,4-5-142-15,6-13-328 0</inkml:trace>
  <inkml:trace contextRef="#ctx0" brushRef="#br0" timeOffset="72469.87">6165 6146 592 0,'25'2'128'16,"4"-1"-34"-16,-17 0-31 16,-6-1 21-16,-1 1-56 0,16 0-57 0,0 1 25 15,-4-1 83-15,-10 0-3 0,-8 0-77 0,-14 1-6 16,-5 0 36-16,-10 1 37 0,-12 0-46 16,-3 1-46-16,-11-4 37 0,-5 0 34 15,1 0-36-15,-3-1-1 0,0-2-2 16,3 0-1-16,6 0-1 0,4 2-2 15,15-2 1-15,9 1 0 0,7-1-1 16,10-4-18-16,12 0-10 0,9-2-9 16,14-1-11-16,8-2-7 0,0-2-11 15,8 1-12-15,7 2-91 0,3 0-107 0,-5-2-258 16</inkml:trace>
  <inkml:trace contextRef="#ctx0" brushRef="#br0" timeOffset="72634.7">6213 5973 501 0,'19'1'137'15,"-11"-1"5"-15,-12 1-56 0,-17 1-24 16,-7 3-9-16,-7-3-10 0,-4 0-7 16,-14 0-2-16,-3 0 0 0,-5-2-4 15,5 1-6-15,-8-1-3 0,6 0-3 0,6 3-5 16,11-2-8-16,11 0-13 0,5 2-13 16,12-3-17-16,11-1 126 0,3-4-266 15,15-3-155-15,8-4-415 0</inkml:trace>
  <inkml:trace contextRef="#ctx0" brushRef="#br0" timeOffset="158577.51">23826 8083 398 0,'4'-5'106'0,"2"1"7"16,0 0-50-16,-1 0-4 0,-3 1-3 15,-3-1-2-15,0 2-5 0,-4 0-3 0,-1-2-5 16,-5-1-4-16,0 1-7 0,-3-1-4 16,-2 0-5-16,-1 0-2 0,7-1-4 15,-6 0-1-15,0 0-3 0,0-3-1 16,4-2-1-16,0 2-2 0,1-4 0 16,-9 0 0-16,13-3 0 0,-6 0 0 15,1-1 0-15,-2 1 1 0,6-4 1 16,-4-1 0-16,2-2 1 0,-11 3-1 15,2-2 0-15,1-4-1 0,-1 1-1 0,1 1-1 16,2 0-2-16,3 0-1 0,4-3-1 16,5-1 0-16,2 0-2 0,1 0 0 15,1-1 1-15,-2-2 0 0,4 3 1 16,0 1 0-16,-1 1 1 0,0 2 0 16,1 1 1-16,-2 0-1 0,-2 1 1 15,2 1-1-15,-2-4 0 0,1-2-2 16,1-2 1-16,-1-1-1 0,2-1-1 0,0-3 0 15,1-4 0-15,1 0 0 0,-1-2 0 16,3 1 0-16,3 2 0 0,5 0-1 16,2 4 1-16,1 2 0 0,0 3 0 15,1 2 0-15,0-1 0 0,-3 0 0 16,-7 1 1-16,-1-2-1 0,5 1 0 16,-3-3 0-16,2 2 1 0,1-1-1 15,3-5 0-15,1-1 0 0,5-2 0 16,-7-5 0-16,10-1 0 0,-3-5-1 0,5-1-1 15,3 0-3-15,7-3-3 0,2-7-7 16,12-1-9-16,10-4-17 0,10 2-17 16,7-4-131-16,16-3-140 0,0-3-337 15</inkml:trace>
  <inkml:trace contextRef="#ctx0" brushRef="#br0" timeOffset="180724.65">7009 5505 634 0,'3'-12'156'0,"-5"4"8"0,4 3-93 15,-5 2-19-15,2 5-9 0,-5 1-3 16,2 7-4-16,-4 6-5 0,-1 8-4 16,-6 8-1-16,5 8-2 0,-4 8-3 15,0 7-3-15,1 7-2 0,8 3-3 16,-6 0-3-16,0-1-2 0,-2 0-2 15,7-4 0-15,-4-3-2 0,2-8-1 16,-7-5-1-16,15-6-1 0,-4-4-3 16,3-10-10-16,-1-4-15 0,5-12-14 0,5-5-20 15,3-8-5-15,-5-10-136 0,10-7-140 16,0-4-316-16</inkml:trace>
  <inkml:trace contextRef="#ctx0" brushRef="#br0" timeOffset="181028.8199">6956 5572 593 0,'11'-47'128'0,"7"7"4"16,3 0-102-16,4 5-7 0,6 2 2 16,-1 7 3-16,2 7 3 0,-2 8 1 0,2 3-1 15,0 6-2-15,1 6-3 0,-2 4-3 16,6 4-6-16,-1 4-5 0,-2 5-2 15,3 5-4-15,-3 1-3 0,-2 3-1 16,-3 5-2-16,-8 0 1 0,-8 1 0 16,-4 2 1-16,-15-3 0 0,-8-2 0 15,-14-4 0-15,-12 1 0 0,-12-3 1 16,-9-5-1-16,-4-4-1 0,-2-2 0 16,-2-1 1-16,6-5-6 0,15-5-10 15,9-3-17-15,14-4 147 0,9-9 4 16,14-4-292-16,20-2-174 0,9-2-524 0</inkml:trace>
  <inkml:trace contextRef="#ctx0" brushRef="#br0" timeOffset="181405.68">8044 5283 544 0,'25'-33'136'0,"-11"5"4"15,-2 1-37-15,-2 8-65 0,-3 6-2 16,-6 4 2-16,-1 10-1 0,-8 12 0 15,-6 9 1-15,-4 11-3 0,-8 14-6 16,-2 12-4-16,-2 12-5 0,-2 10 2 16,8 6-4-16,-1 8-3 0,11 6-1 15,5-4-3-15,9-1-3 0,2-4-1 0,9-5-2 16,4-5-2-16,12-11-2 16,-6-10-1-16,6-5-4 0,-4-12-9 0,-1-8-13 15,-4-11-19-15,-4-7-10 0,-9-12-13 16,0-9-127-16,-4-13-131 0,-3-5-301 15</inkml:trace>
  <inkml:trace contextRef="#ctx0" brushRef="#br0" timeOffset="182783.5">8625 5458 717 0,'1'-8'163'0,"-6"3"2"16,3 4-120-16,-3 4-12 0,2 7-5 16,1 4-1-16,3 7-3 0,0 7 1 15,-2 7 1-15,3 5 2 0,-5 8-3 16,-1 2-4-16,2 1-4 0,-8 5-5 0,1-1-2 15,-1-1-4-15,-7-4-2 0,15-4-1 16,-9-4-2-16,1-7-5 0,2-5-5 16,-4-8-8-16,5-5-7 0,6-6 39 15,-13-3-54-15,14-7-9 0,-1-7-1 16,8-7 3-16,1-7 5 0,9-10 7 16,-12-11-40-16,6-10 55 0,-3-8 9 15,6-6 5-15,-8-3 5 0,1-1 5 0,-8 2 7 16,12 9 8-16,-1 5 6 0,0 7 4 15,0 8 5-15,4 5 1 0,5 5-2 16,7 8-4-16,0-2-6 0,4 4-6 16,11 5-4-16,4 3-3 0,2 6-4 15,5 5-1-15,-4 4 0 0,0 7-1 16,-4 8 1-16,-8 3 0 0,-7 5 1 0,-6 5 0 16,-10 3 0-16,-11 3 1 0,-8 3 0 15,-6-1-1-15,-10-3-1 0,-9 0-1 16,-10-2-1-16,-2-4-2 0,0-3 0 15,-6-7-1-15,7-2 0 0,4-3 0 16,7-3-1-16,7-6 0 0,13-1-1 16,5-3 1-16,14 3-2 0,7-4 1 15,6 2 1-15,3 1 0 0,11 3-1 16,3 1 1-16,1 2 1 0,3 3 0 16,-4 2-1-16,6 0 0 0,-5 3 0 0,-3 2 0 15,-6-1 0-15,1 1 0 0,-9 1 0 16,-1 1 0-16,-10 2-1 0,-9-2 1 15,-3 1 0-15,-8-2 0 0,-9 4 0 16,-5-2 0-16,-7-1 1 0,-8-1 0 16,-1-4 0-16,-3-2 0 0,-11-2 2 15,-4-6-1-15,-6-4 1 0,-1-7 0 16,2-2 1-16,2-5-1 0,-4-7-1 0,9-5-6 16,4-5-11-16,14-6-16 0,9-1-17 15,11-5 100-15,11 0 41 0,11 5-293 16,20 1-171-16,0 6-497 15</inkml:trace>
  <inkml:trace contextRef="#ctx0" brushRef="#br0" timeOffset="183533.44">10103 5753 572 0,'6'-28'133'15,"-4"-1"8"-15,1 2-66 0,-2 4-65 16,-1 1 42-16,0 5-3 0,0 5-3 15,-3 3-4-15,3 3-5 0,-1 3-9 0,-1 6-6 16,-2 3-6-16,-2 7-5 0,0 8-5 16,-3 10-2-16,2 8 0 0,-3 9-1 15,9 9 1-15,0 5 0 0,2 4 0 16,4 1-1-16,8-2-1 0,3-2 0 16,10-4-1-16,0-7 0 0,7-9 0 15,5-8 0-15,3-6 0 0,-1-10 0 16,0-8 1-16,-7-11 3 0,-1-8 2 15,-1-11 3-15,-9-8 0 0,0-11 2 0,-4-10-1 16,3-8 1-16,-4-13-3 0,1-5-2 16,-1-1-2-16,1-1 0 0,-1 6 2 15,-4 7 0-15,-2 11 1 0,-3 13 2 16,-1 10-1-16,-4 8-1 0,-2 10 0 16,-3 2-3-16,-7 4-4 0,9 3-8 15,0-1-6-15,0 4-18 0,0 1-22 16,-1 3-19-16,0-1-133 0,12 6-149 15,-27-1-344-15</inkml:trace>
  <inkml:trace contextRef="#ctx0" brushRef="#br0" timeOffset="185392.03">11493 5372 469 0,'8'-10'120'0,"-2"1"5"0,0 1-64 16,-2 2-10-16,0 2-4 0,-4 0-4 16,-1 2-5-16,-4 0-6 0,-5 7-2 0,-2 6-5 15,-6 10-2-15,-6 8-4 0,-3 9-3 16,-8 11 1-16,0 11 2 0,2 10-1 15,2 10 0-15,10 6-2 0,4 5-2 16,9 1-3-16,10 1-1 0,8-4-3 16,7-3-3-16,3-4-1 0,1-12-1 15,8-6 1-15,-4-8-2 0,-3-8 1 16,-4-7-1-16,1-11-1 0,-11-9-5 16,0-5-7-16,-11-7-7 0,12-7-20 0,-8-7 131 15,4-7-270-15,-5-3-155 0,15-7-417 16</inkml:trace>
  <inkml:trace contextRef="#ctx0" brushRef="#br0" timeOffset="187219.6">11765 6177 492 0,'-5'6'125'0,"0"2"5"0,0-5-46 0,1 3-40 15,2-2-7-15,1 0-1 0,1-4-2 16,-3 0-2-16,3-4-4 0,2 0-3 16,-2-3-6-16,3-3-3 0,0-1-4 15,2-2-2-15,2-6-3 0,4-2 1 16,1-6-1-16,4-6-1 0,3-5 0 0,4-8-1 16,2-8-2-16,1-3-1 0,1-6 0 15,3-1 8-15,1 4-10 0,3 4 1 16,-8 6 3-16,-2 11 2 0,-5 7 3 15,0 9 3-15,-8 6-9 0,-3 6 10 16,-8 5-1-16,9 2-2 0,-2 4-3 16,6 5-2-16,-3 6-2 0,4 5-1 15,5 8 0-15,-1 6-1 0,-2 9 1 16,0 5-1-16,-2 7 0 0,-3 4 0 0,-1 4 0 16,-6-2-1-16,0 2 1 0,-3-3-3 15,-2-5-1-15,-3-4-4 0,-2-5-4 16,-1-5-4-16,2-7-3 0,0-6-6 15,0-6-5-15,2-4-7 0,1-6-2 16,5-3 1-16,-1-10 0 0,3-3-1 0,0-3 2 16,2-3-1-16,1-2 6 15,0-2 6-15,-1-1 2 0,-3 5 4 16,-1-1 9-16,-4 1 9 0,-3 2 11 0,-1 2 5 16,-4 0 2-16,1 2 4 0,-2-5 0 15,1 5 0-15,-2-1-3 0,-3-1-2 16,-2-1-1-16,0 0 0 0,-5 1 0 15,-4 2 0-15,-6-1 2 0,-1 1-2 16,-2 0 0-16,-3 6-3 0,0 1-1 0,19-2-3 16,9 2-9-16,-1 0-15 0,-19 2-6 15,12 1-132-15,4-7-128 0,13 2-319 16</inkml:trace>
  <inkml:trace contextRef="#ctx0" brushRef="#br0" timeOffset="187889.23">13021 6039 767 0,'-1'2'147'0,"-1"-5"1"0,-2 2-116 16,-6-3-118-16,-5-2 104 0,169 1-6 0,-171 1-2 15,0 0-1-15,-23-3 0 0,-4 4 0 16,-1 0 1-16,-3 2 2 0,5 1-1 15,-171 0 0-15,185 2-3 0,9 1-2 16,2-2-1-16,12 2-3 0,4-1-1 16,3 1-2-16,8-1 0 0,7 0 0 15,7 1-1-15,8-2 2 0,4-1-2 16,14 1-2-16,1 1-1 0,1-1-2 16,-2 0-16-16,-3 2-6 0,-9-1-10 15,-13-1-122-15,-14-1-121 0,-5 0-301 0</inkml:trace>
  <inkml:trace contextRef="#ctx0" brushRef="#br0" timeOffset="188614.7">13495 5716 642 0,'5'-15'156'16,"2"4"8"-16,-3-1-87 0,-1 1-22 16,2 1-2-16,-5 4-1 0,4 2-2 15,-2 2-5-15,-4 0-6 0,3 2-7 0,-1 3-8 16,-1 6-5-16,3 2-2 0,-6 6-4 16,2 9-2-16,0 6 0 0,-3 7-1 15,-1 5 0-15,2 3-2 0,-4 5-3 16,6-2-2-16,-4-1-2 0,2 0 0 15,2-3-2-15,2-6-5 0,0-3-5 16,1-2-7-16,2-6-5 0,0-7-6 16,-1-4-6-16,0-7-1 0,1-3 3 0,-2-7 2 15,-1-7-3-15,0-7-5 0,0-6-8 16,3-5-9-16,1-8-120 0,2-1-131 16,0-2-308-16</inkml:trace>
  <inkml:trace contextRef="#ctx0" brushRef="#br0" timeOffset="189826.37">13487 5732 462 0,'-2'-9'114'0,"1"-2"6"0,-2 0-63 16,1 0-13-16,-2 0-4 0,5 1-5 15,-2 0-2-15,2 3-6 0,-1 1-5 16,6 1-7-16,2-1-2 0,3 1-5 16,2-1-2-16,8 1-2 0,5 1 0 15,4-1-1-15,3 2 1 0,3 0-1 16,3 1 2-16,3 0-1 0,1 4 0 16,0 1 0-16,-3 2 1 0,-3 3 0 0,-4 1 0 15,-4 4 1-15,-11 3 1 0,-6 0 2 16,-8 1 0-16,-1 3 2 0,-10-1-1 15,-2 3 1-15,-7 1-1 0,2-5-2 16,-4 0-1-16,-2 0-3 0,-3-2-1 16,-4-3 0-16,4-1-1 0,0-2-1 15,0 0 1-15,1-1-1 0,2-2 0 16,3-2 1-16,6-1-1 0,-7-3 0 16,10 0 0-16,3 0-1 0,2 1 0 0,1-4-1 15,6 4 0-15,3 0-1 0,7-2 1 16,-1 4 0-16,5 2 0 0,8 3 1 15,3 2 1-15,-7 1-1 0,10 3 0 16,-2 6 0-16,2-2 0 0,-7 2 0 16,-2 4 2-16,-4-3 2 0,3 2 2 15,-13 3 3-15,-6-2 3 0,-4 1 1 0,-4-3 2 16,-7 1 0-16,-5-1 0 0,-4-2 0 16,-6-4-2-16,-8-1 0 0,2-2-1 15,-5-2-1-15,-3-4 0 0,-5-4-2 16,5 1-1-16,0-2-1 0,7-3-2 15,-3-5-4-15,6-2-4 0,4-2-11 16,13-4-11-16,-1-4-17 0,11-3-16 16,13-2-135-16,9-3-143 0,6 0-338 15</inkml:trace>
  <inkml:trace contextRef="#ctx0" brushRef="#br0" timeOffset="190190.16">14314 5453 687 0,'9'-6'152'0,"-12"2"1"0,11 5-115 15,1 3-9-15,8 7-1 0,0 3 1 0,3 5 1 16,1 7 3-16,8 5 0 0,-6 7-2 16,-1 6-4-16,-1 5-4 0,-4 9-4 15,-1 6-6-15,-4 2-5 0,-6 3 1 16,-5 0-2-16,-8-4 0 0,-6 0-2 16,-7-6 0-16,-7-6-1 0,-14-6-1 15,6 0-2-15,-3-8 1 0,-1-1-1 16,0-7-1-16,8-5 1 0,4-7-3 15,14-3-5-15,-11-8-14 0,16-6-19 0,2-7-21 16,11-9-136-16,-4-8-150 0,11-6-355 16</inkml:trace>
  <inkml:trace contextRef="#ctx0" brushRef="#br0" timeOffset="190672.9799">15002 4844 663 0,'0'-1'142'16,"1"3"2"-16,3 6-107 0,5 5-17 15,0 7-5-15,6 8-1 0,5 10 5 16,1 12 4-16,6 9 2 0,2 10 1 15,1 10 0-15,-1 9 0 0,1 8-1 0,-8 6-1 16,-1 7 0-16,-5 7-3 0,-12 2-2 16,-4-1-2-16,-7 2 0 0,-9 0-1 15,-3 0-1-15,-10-6-1 0,-11-3-1 16,1-4-1-16,-7-3-1 0,-15-11-1 16,3-5-3-16,-2-3-2 0,-2-8-1 0,6-11-1 15,1-4-1-15,-1-13-6 0,13-4-10 16,-1-12-15-16,-1-10-25 0,5-10-77 15,3-7-75-15,-1-12-143 0,9-7-302 16</inkml:trace>
  <inkml:trace contextRef="#ctx0" brushRef="#br0" timeOffset="201824.77">3321 9573 604 0,'6'-6'133'0,"-7"5"7"16,1-1-101-16,0 4-7 0,-3-2 1 16,0 2 4-16,-7 2 1 0,-9 2-2 15,-7-1-4-15,-5 5-2 0,-13-2-4 16,-3 2-4-16,-4-3-1 0,-5 0-4 16,-1-2-2-16,-2-2-2 0,-1-2-3 15,-3 1-3-15,-1-2-1 0,3 1-2 16,3-2-2-16,6 1 0 0,4-4 0 15,8 0-3-15,10-2-3 0,9 2-12 0,8 0-19 16,8 0-14-16,7-2 83 0,14 1-220 16,8 0-149-16,10 0-373 0</inkml:trace>
  <inkml:trace contextRef="#ctx0" brushRef="#br0" timeOffset="202038.49">3299 9334 474 0,'-2'-9'124'0,"-9"2"3"16,-11 0-2-16,-10 2-101 0,-8 3-9 15,-9 2 1-15,-9 0 6 0,-10 2 6 16,1 1 4-16,-10 0 2 0,1 1 0 16,2-2-1-16,7 1-2 0,6-1-7 0,10-2-6 15,7 0-8-15,14-1-11 0,13-1-23 16,8-1 146-16,7 0-291 0,14-2-157 15,14 0-446-15</inkml:trace>
  <inkml:trace contextRef="#ctx0" brushRef="#br0" timeOffset="-173841.24">3481 12339 446 0,'3'0'112'16,"-1"0"5"-16,1-2-59 0,1 3-13 15,-2 0-10-15,1-1-3 0,-1 2-1 16,-3-2 1-16,1 0-2 0,-2 1-2 15,-5 2-2-15,-5 2-1 0,-6 2-3 16,-7 0-4-16,-9 3-1 0,-14 0-3 16,-10-1-1-16,-6 1-2 0,-1 0-2 0,-3-1 0 15,-1-1-1-15,6-2-1 16,10 2-1-16,7-3 0 0,7-2-1 0,7-1-1 16,8-2-2-16,7-2-9 0,9 1-11 15,6-2-11-15,9-2-9 0,6 1-4 16,8-1-126-16,6 0-121 0,7 1-287 15</inkml:trace>
  <inkml:trace contextRef="#ctx0" brushRef="#br0" timeOffset="-173477.8199">3419 12128 454 0,'5'-5'105'0,"-1"2"6"0,-2 0-54 16,-1 0-16-16,1 2-8 0,-4 0 1 0,-2 0 3 15,-6-2 1-15,-3 3-2 0,-6-1-5 16,-7 1-3-16,-12 1-1 0,-11 0-1 16,-8 3-1-16,-4-3-2 0,-8 1-3 15,-1-1-4-15,-3-1-4 0,7 1-4 16,2-1-2-16,4 1-3 0,7 0-2 16,11 2-5-16,7-2-12 0,11 0-16 15,13-1-4-15,21-1-132 0,11-1-131 16,14-4-317-16</inkml:trace>
  <inkml:trace contextRef="#ctx0" brushRef="#br0" timeOffset="-131380.4">22443 5187 552 0,'5'-10'132'0,"-5"3"4"0,-3 2-87 16,6 0-10-16,-8 3-6 0,-1 1-5 15,-4-3-4-15,-1 5-5 0,0 0-4 16,-3 3-2-16,0 5-3 0,-4 2-1 16,1 1-2-16,-3 4-2 0,0 1 1 15,-1 2-2-15,-6 3 0 0,0 1 0 0,3 0-1 16,3 3 0-16,5 3-2 0,2 0 0 15,5 1-1-15,13-2 1 0,1-2-1 16,4-2 1-16,5 0-1 0,3-5 2 16,2-1-1-16,-1-6 0 0,-6-2 0 15,7-3 1-15,-3-3-4 0,1-6-13 16,3-5 75-16,-2-5-218 0,7-3-142 16,7-5-390-16</inkml:trace>
  <inkml:trace contextRef="#ctx0" brushRef="#br0" timeOffset="-130171.12">24254 5875 273 0,'5'-5'80'16,"-1"0"13"-16,0 0-27 0,-1-1-4 16,-2 3-5-16,0 1 11 0,-2-3-8 15,-5 2-9-15,-4 2-10 0,-5 2-8 16,-1-2-5-16,-4 4-1 0,-5 2-2 16,-2 2 1-16,-3 2-2 0,3 2-1 15,0 5-2-15,3 2-1 0,0 3-5 16,17 0-4-16,4 1-5 0,13 1 0 0,4-1-2 15,-8-3-2-15,0-3 0 0,27-4-5 16,8-2-12-16,4-3-13 0,-5-5-133 16,3-4-130-16,23 4-334 0</inkml:trace>
  <inkml:trace contextRef="#ctx0" brushRef="#br0" timeOffset="-129266.17">25375 5051 444 0,'5'-11'122'0,"-4"-4"5"0,-4 1-20 16,0 2-63-16,-10 1-12 0,-2 3-3 15,-7 0-1-15,-8 4-1 0,-2 6 0 16,-5 1 1-16,-4 6 1 0,-2 6 1 15,-2 4 1-15,4 8-1 0,6 5-3 16,3 5-4-16,10 3-4 0,10 1-5 16,12 2-2-16,12-3-4 0,20-5-2 15,13-4-4-15,16-6-3 0,6-6-36 0,3-10-141 16,4-8-148-16,6-4-377 0</inkml:trace>
  <inkml:trace contextRef="#ctx0" brushRef="#br0" timeOffset="-127702.14">3864 8669 776 0,'-2'-1'42'0,"1"0"117"0,-1 1-108 0,1-3-13 16,-1 2-13-16,3 4-1 0,0 6-1 16,0 6 2-16,-1 9-2 0,3 9 1 0,-3 11-1 15,-1 11 1-15,-2 7-3 0,3 4-4 16,-4 4-6-16,-1-1-5 0,-2 1-2 16,5-6-1-16,-2-4-1 0,2-3-1 15,0-7-4-15,6-8-10 0,2-7-13 16,0-8-18-16,0-6-14 0,7-9-60 15,1-7-71-15,1-8-121 0,1-9-250 16</inkml:trace>
  <inkml:trace contextRef="#ctx0" brushRef="#br0" timeOffset="-127407.24">3870 8807 542 0,'-6'-41'130'0,"5"0"4"0,3 0-57 0,8 3-42 16,4 3-4-16,-1 4 2 0,3 6 3 16,0 3-2-16,2 6-3 0,-1 4-2 15,1 4-6-15,6 7-4 0,4 3-4 16,6 7-3-16,11 4-3 0,2 6-3 16,1 6-2-16,0 5-2 0,-1 7 0 15,-3 2-1-15,-9 7-1 0,-13-1 1 16,-5 2-1-16,-9 0 0 0,-15-2 1 15,-10-4 0-15,-12-3 0 0,-13-5-1 0,-11-3-5 16,-6-7-7-16,2-3-10 0,6-7-11 16,2-4-11-16,9-5-129 0,16-7 16 15,15-2-11-15,14-8-426 0</inkml:trace>
  <inkml:trace contextRef="#ctx0" brushRef="#br0" timeOffset="-127118.35">4952 8393 589 0,'3'-15'133'0,"-6"5"4"0,1 3-91 16,-3 5-21-16,-2 6-1 0,-3 10 5 0,-5 7 4 15,-2 9-1-15,-2 11 1 0,-4 12-1 16,0 9 0-16,-1 10-4 0,7 5-4 15,5 6-3-15,3 1-3 0,8 2-4 16,10-4-2-16,7 0-2 0,6-5-2 16,5-3-2-16,3-9-2 0,4-6-2 15,-2-7 0-15,-3-4-1 0,-3-12-5 16,-3-7-10-16,-6-8-16 0,-4-9-18 16,-1-3-72-16,-5-10-65 0,1 0-128 15,-2-12-267-15</inkml:trace>
  <inkml:trace contextRef="#ctx0" brushRef="#br0" timeOffset="-125144.96">5600 8621 512 0,'13'-19'134'16,"-4"0"7"-16,-6 4-65 0,-7 3-19 15,-9 7-9-15,-9 5-8 0,-8 4 1 0,-6 5-5 16,-5 4-2-16,-6 7-3 0,0 7 0 16,2 5-3-16,4 5-3 0,9 2-6 15,9 5-5-15,10 0-4 0,11 2-3 16,12-3-3-16,9-5 0 0,11-2-1 15,6-5 0-15,4-6-1 0,3-5-1 16,-2-9 1-16,-2-4-2 0,-4-7-4 16,-6-3-6-16,-3-6-12 0,-8-3-14 0,-3-2-12 15,-4-3-5-15,-2-1-132 0,-2-2-133 16,3-2-308-16</inkml:trace>
  <inkml:trace contextRef="#ctx0" brushRef="#br0" timeOffset="-124785.75">5974 9090 708 0,'0'-1'162'0,"0"-2"7"0,-2 1-116 16,0 2-10-16,1 2-2 0,1 3-1 16,-4 4-4-16,3 4-4 0,-1 6-5 15,-2 6-5-15,2 4-5 0,-3 3-2 16,0 2-4-16,1 2-4 0,0-3-2 15,2-1-2-15,-1-4-2 0,2-3-1 0,1-4-6 16,-1-8-9-16,1-2-11 0,0-5-15 16,-1-3-17-16,3-9-141 0,1-3-149 15,-2-7-350-15</inkml:trace>
  <inkml:trace contextRef="#ctx0" brushRef="#br0" timeOffset="-123006.03">6574 8678 629 0,'15'-20'146'0,"-5"2"8"16,-7 10-100-16,-1 1-13 0,-4 6-6 15,-1 2-4-15,-4 6-4 0,-1 11-6 0,-2 7-5 16,0 10-5-16,2 7-3 0,3 8-1 16,5 8 0-16,5 2-2 0,3-3-1 15,9-1-2-15,7-4-1 0,8-3-1 16,3-8 1-16,3-8-1 0,4-9 1 16,1-8-1-16,0-7 1 0,-3-9 1 15,-8-10 0-15,-5-8 3 0,-3-9 1 0,-6-9 1 16,-6-8 0-16,-5-10 0 0,-1-3 1 15,0-3-2-15,-3 3 0 0,1 2-2 16,1 5 0-16,-1 10-1 0,5 11-1 16,-3 7 0-16,0 8-1 0,-2 4-1 15,0 8-5-15,-2 3-10 0,2 5-17 16,-5 3-17-16,1 3-133 0,2 3-142 16,3 2-342-16</inkml:trace>
  <inkml:trace contextRef="#ctx0" brushRef="#br0" timeOffset="-122600.29">7849 8587 594 0,'-45'-10'139'0,"-11"8"8"16,-3 5-89-16,-2 6-13 0,2 3 0 15,6 8-2-15,10 6-4 0,10 3-5 16,10 4-9-16,11 7-7 0,12 3-3 16,10 5-2-16,10 1 0 0,5 0-1 15,9-2 0-15,4-3-1 0,5-3-2 16,4-6-3-16,0-6-2 0,-5-7-1 16,4-6-5-16,-4-6-9 0,-3-9-13 15,-2-5-16-15,-6-8-14 0,-3-7-130 0,0-4-138 16,-6-5-325-16</inkml:trace>
  <inkml:trace contextRef="#ctx0" brushRef="#br0" timeOffset="-122156.33">8204 9100 671 0,'-14'41'159'0,"1"-49"2"0,6-1-73 0,4 1-65 15,7-2-5-15,5 2-2 0,7 1-1 16,2 2-4-16,6 1-2 0,4 4-1 15,3 4-2-15,-2 3-1 0,-1 2-2 16,-1 5-1-16,-3 0 0 0,-6 1-1 16,-9 0 2-16,-2 3 2 0,-7 2 1 0,-6 0 1 15,-6-1 1-15,-3 2 2 0,-2 1 1 16,-4 3 0-16,-3-7 0 0,2 1 1 16,-1-4-1-16,3 2 0 0,3-2-2 15,5-3-2-15,6-1-2 0,4 1-1 16,7-2-2-16,6-1-1 0,7-3 0 15,5-1 0-15,5-3-1 0,8-2 0 16,2-6-2-16,6 1-4 0,3-5-9 16,0-1-10-16,-3-1-16 0,-2-2-16 15,-5 0-133-15,-8-1-141 0,-5-1-335 0</inkml:trace>
  <inkml:trace contextRef="#ctx0" brushRef="#br0" timeOffset="-121514.04">9166 8828 581 0,'1'-17'144'0,"3"3"8"0,-4-1-68 15,0 6-31-15,2 0-4 0,-6 3-2 16,0 2-3-16,-3-1-5 0,0 6-9 15,0 4-9-15,-1 6-7 0,1 9-6 0,3 6-3 16,3 11-4-16,1 6-1 0,4 5 1 16,2 6-1-16,4-1 0 0,3 1 0 15,4-3 1-15,4-4-1 0,5-4 0 16,4-5 0-16,2-7 0 0,1-8 1 16,0-5 1-16,0-10 1 0,-2-10 3 15,-3-9 2-15,-2-9 1 0,-4-11 1 0,-1-8 0 16,-3-11-1-16,-2-11-2 15,-3-5-2-15,-1-4-2 0,-1 0-2 16,1 1 0-16,-4 6-1 0,-1 9 0 0,1 14-1 16,-2 10-3-16,-3 9-9 0,0 8-16 15,-6 9-18-15,1 10-14 0,-3 8-79 16,0 5-52-16,0 7-119 0,4 5-239 16</inkml:trace>
  <inkml:trace contextRef="#ctx0" brushRef="#br0" timeOffset="-121188.05">10442 8736 638 0,'-22'-18'133'16,"-9"4"1"-16,-2 1-89 0,-5 4-24 0,-2 5-25 16,-4 11 33-16,-1 3 4 0,0 5 4 15,1 7 3-15,4 7-2 0,4 6-5 16,5 5-7-16,10 5-5 0,10 3-6 0,9 6-3 16,10 0-4-16,11 2-2 0,8 1-2 15,7-8 0-15,7-2-1 0,3-5-1 16,4-8 0-1,2-6-5-15,1-8-14 0,-4-6-21 0,1-8-19 0,-3-12-126 16,-3-7-141-16,-3-1-333 0</inkml:trace>
  <inkml:trace contextRef="#ctx0" brushRef="#br0" timeOffset="-120675.4399">10779 9278 694 0,'-9'-14'147'0,"17"2"4"0,1-3-84 15,6 2-83-15,7-1 40 0,0 1-1 16,3 0 2-16,0 4-2 0,-2 4-2 15,3 2-4-15,-4 2-5 0,-2 2-5 16,-3 2 0-16,-4 2-3 0,0 1-2 16,-2 2 0-16,-5 1-2 0,-2 2 1 15,-3 0-1-15,-2 1 1 0,-3-1 0 16,-8 3-1-16,-4 1 1 0,-3-1 1 0,-2 4-1 16,-3-5 0-16,-2 2 1 15,2-2 0-15,4-3 0 0,5-2 0 0,1-1-1 16,7-4 0-16,3 0 0 0,8-2 0 15,5 4-1-15,5 0 0 0,3 3 0 16,7-5 0-16,3 6 0 0,0 2 1 0,2 4-1 16,-5-2 0-16,-1 3 0 0,-3 2 1 15,-5 1-1-15,-6 1 0 0,-1 1 0 16,-6-3 1-16,0 3 1 16,-10-1 3-16,-2-2 2 0,-7-1 2 0,-4-3 0 15,-7 1 1-15,-4-4 1 0,-6-3-3 16,-3-1-2-16,-3-1-2 0,2-1-2 15,4-2-6-15,4-1-11 0,5-2-15 0,11-3-18 16,11-4 37-16,11-7-176 0,14 1-144 16,11-6-348-16</inkml:trace>
  <inkml:trace contextRef="#ctx0" brushRef="#br0" timeOffset="-120372.77">11513 8513 692 0,'8'4'147'0,"1"2"3"0,5 5-117 15,3 5-14-15,5 9 2 0,-4 10 6 16,4 7 5-16,1 12 1 0,-4 13 1 0,-5 10-2 15,-6 12-3-15,-4 5-3 0,-1 7-4 16,-10 7-4-16,-6-1-3 0,-6-1-2 16,-1-5-2-16,-5-9-2 0,-2-4-2 15,-3-6-1-15,-3-11-3 0,-2-10-2 16,-2-8-9-16,-4-10-20 0,2-8 20 16,1-9-189-16,2-10-163 0,4-16-418 15</inkml:trace>
  <inkml:trace contextRef="#ctx0" brushRef="#br0" timeOffset="-117398.26">4188 11575 679 0,'-3'-7'158'0,"-7"4"7"15,-4-1-104-15,0 3-13 0,2 1-14 16,2 0 4-16,1 4-6 0,2 2-6 16,0 5-5-16,0 8-3 0,0 10-3 15,2 9-2-15,-1 10-1 0,1 10 1 0,0 5-2 16,3 6-1-16,-2 1-4 0,2-3-1 15,-2 0-2-15,0-6 0 0,-1-2-2 16,0-6-2-16,0-7-4 0,4-5-8 16,1-5-12-16,5-8-16 0,1-6-18 15,3-10 102-15,1-8-238 0,7-10-149 16,1-8-387-16</inkml:trace>
  <inkml:trace contextRef="#ctx0" brushRef="#br0" timeOffset="-117088.22">4051 11552 602 0,'-7'-25'148'0,"1"3"6"0,1 3-84 0,3 4-22 15,5 3-15-15,4 2-6 0,7 2-5 16,10 3-7-16,7 0-4 0,11 4-3 15,6 3-2-15,7 5-1 0,4 7-1 16,-1 4 0-16,-5 6-1 0,-4 4 0 16,-7 1-1-16,-8 5 0 0,-14 0 0 15,-9 2 0-15,-12 1 1 0,-10-2-1 0,-14 3 1 16,-9-1 0-16,-7-4-1 0,-6-1 1 16,-4-6-4-16,-1-1-8 0,1-5-10 15,7-6-12-15,9-4-9 0,5-5 81 16,13-10-211-16,17-5-134 0,12-8-349 15</inkml:trace>
  <inkml:trace contextRef="#ctx0" brushRef="#br0" timeOffset="-116817.17">5042 11331 642 0,'-9'-5'135'0,"-2"3"4"16,-5 8-111-16,-1 7-8 0,-2 8 2 15,-6 8 4-15,3 9 3 0,6 6 3 0,-6 9 1 16,2 7-1-16,3 8-3 0,6 6-3 16,7 2-3-16,5 0-3 0,1 0-5 15,14 0-4-15,11-3-4 0,6-9-3 16,0-4-2-16,5-8-10 0,3-8-14 15,-1-10-21-15,-4-9 80 0,-8-11-219 16,-1-9-152-16,-3-10-388 0</inkml:trace>
  <inkml:trace contextRef="#ctx0" brushRef="#br0" timeOffset="-116463.82">5485 11694 525 0,'3'-10'147'0,"-5"3"4"0,-8-2 2 16,-6 3-111-16,-5 1-11 0,-3 3-3 15,-3 4-2-15,-3 4-2 0,-1 5 0 16,-1 6-3-16,4 6-1 0,1 4-3 0,6 3-2 16,5 2-3-16,10 1-3 0,4 3-4 15,11-3-1-15,10-1-2 0,5-1-1 16,5-6 0-16,3-3 1 0,-3-5-1 16,6 0 0-16,-10-7 0 0,-4-3-2 15,-5-3-6-15,0 0-10 0,-5-3-16 16,0-2-16-16,-2-4-132 0,5 1-139 15,-1-2-334-15</inkml:trace>
  <inkml:trace contextRef="#ctx0" brushRef="#br0" timeOffset="-116197.31">5772 12070 710 0,'2'-2'179'0,"-2"2"7"16,-8-3-94-16,2 3-36 0,2 1-12 15,-3 3-9-15,1 1-8 0,0 4-9 16,0 2-5-16,3 6-3 0,-2 3-2 16,-1 3-2-16,1 3-1 0,5 2-1 15,-2 0-1-15,3-1-2 0,-2-1-8 16,3-4-7-16,-4-2-24 0,4-5-21 15,2-4 56-15,1-8-197 0,6-3-154 0,1-3-367 16</inkml:trace>
  <inkml:trace contextRef="#ctx0" brushRef="#br0" timeOffset="-115919.01">6071 11445 699 0,'-2'-8'149'16,"2"3"4"-16,2 6-115 0,4 5-10 15,4 9-2-15,4 5-2 0,2 6 2 16,3 8 2-16,3 5-3 0,2 9-3 16,-5 5-4-16,2 5-4 0,-7 5-2 0,-5 2-2 15,-7-1-1-15,-11 2-3 16,-5-2-1-16,-9-1-3 0,-5-7-1 0,0-2 0 15,-3-3-4-15,-2-6-5 0,5-5-12 16,3-6-16-16,4-7-15 0,3-7-134 16,2-9-142-16,7-9-338 0</inkml:trace>
  <inkml:trace contextRef="#ctx0" brushRef="#br0" timeOffset="-115306.66">7018 12069 560 0,'21'0'135'15,"-6"0"4"-15,-6 0-49 0,-2-1-47 16,-7 1-9-16,-7 1-3 0,-7-1-1 16,-11 0-5-16,-7 0-3 0,-4 1-10 15,-9 3-9-15,-7-3-1 0,-2 0 0 0,4 2 0 16,5-1 0-16,6-1 0 0,5-1-1 16,4-3-3-16,15 1-4 0,8-2-9 15,5-8-5-15,7 0-6 0,7-1-7 16,6-5-7-16,12-1-6 0,-3-3-7 15,7 0-1-15,3 1 4 0,-2-5 6 16,-2 1 7-16,-4 4 17 0,-7 0 20 16,1 3 24-16,-9 2 19 0,-5 5 11 15,-3 4 12-15,-3 3 6 0,-2-1-4 0,-1 6-11 16,-3 0-9-16,0 7-6 0,3 8-6 16,-4 5-7-16,-1 9-5 0,1 8-3 15,6 6-1-15,-1 5-3 0,4 2-5 16,-4 0-4-16,12 0-3 0,-2-4-4 15,1-3-10-15,-3-1-16 0,4-3-20 16,-2-8 16-16,1-6-163 0,2-10-147 16,14-8-357-16</inkml:trace>
  <inkml:trace contextRef="#ctx0" brushRef="#br0" timeOffset="-114968.74">7754 11566 726 0,'-6'-12'171'16,"-4"-1"6"-16,4 5-114 0,4 2-17 15,1 3-10-15,-1 3-6 0,5 5-4 0,-1 7-3 16,-2 6-3-16,-1 7-2 0,1 14 0 16,0 5 1-16,-1 9 1 0,-4 9-3 15,2 5-3-15,1 0-4 0,-3 2-2 16,-1-2-3-16,-2-1-2 0,2-6-5 16,-4-6-12-16,4-3-13 0,1-6-16 15,2-8-18-15,4-7-14 0,3-8-5 16,-1-9-123-16,5-10-125 0,-2-11-288 15</inkml:trace>
  <inkml:trace contextRef="#ctx0" brushRef="#br0" timeOffset="-114739.42">7609 11779 667 0,'3'-43'148'0,"3"1"4"16,5 7-111-16,7 5-15 0,6 1-7 15,5 6-2-15,9 1 2 0,2 5 0 16,4 4 2-16,1 7 1 0,1 7 1 15,-6 9 0-15,-1 6 0 0,-10 8-2 0,-3 5-4 16,-9 6-2-16,-7 0-4 0,-8 2-2 16,-3 1-3-16,-10 2-1 0,-5-4-2 15,-8-2 0-15,-6-6-1 0,-6-3-2 16,-2-2-4-16,-6-8-5 0,-1-7-15 16,2-3-17-16,3-5-11 0,5-6-136 15,10-6-141-15,8-5-335 0</inkml:trace>
  <inkml:trace contextRef="#ctx0" brushRef="#br0" timeOffset="-114315.37">8529 11621 460 0,'24'-22'127'15,"-1"0"8"-15,-6 2-49 0,-5 2-15 16,-8 2-8-16,-3 2-9 0,-3 6-8 16,-6 5-7-16,-3 7-2 0,-11 5-5 15,-5 7-4-15,-1 6-2 0,-2 11 0 16,-1 10 1-16,4 9-2 0,3 8-3 0,12 9-3 16,9 2-5-16,12 5-5 0,8 2-2 15,12-6-3-15,8-4-2 0,9-5-1 16,4-9-4-16,5-6-11 0,-2-7-14 15,-3-9-19-15,-5-8-19 0,-3-8-128 16,-10-11-145-16,-8-5-329 0</inkml:trace>
  <inkml:trace contextRef="#ctx0" brushRef="#br0" timeOffset="-113990.06">9242 11673 630 0,'-20'-9'138'0,"-8"1"4"0,-8 2-102 15,-5 2-10-15,-4 3 5 0,4 3 4 16,-6 6 3-16,5 3-1 0,5 8 0 15,1 3-5-15,12 9-4 0,8 5-5 16,5 6-4-16,12 3-6 0,11 3-2 16,8-4-3-16,16 1-2 0,5-5-4 15,6-4-2-15,5-8-3 0,3-8-2 0,-1-6-9 16,-3-6-15-16,-6-4-17 0,-6-7-17 16,-5-3-55-16,-4-5-81 0,-6-1-129 15,-3-6-266-15</inkml:trace>
  <inkml:trace contextRef="#ctx0" brushRef="#br0" timeOffset="-113623.82">9509 12082 587 0,'-6'-2'157'15,"2"1"2"-15,0-2 2 0,4 2-123 16,5 1-12-16,5 0-4 0,5 0-2 0,1 1-2 16,3 0-1-16,4 3-4 0,1 1-5 15,-3 1-4-15,1 2 0 0,-3 0-2 16,-5 2 1-16,-5 1 2 0,-5 3 1 16,-7 0 3-16,-3 4 1 0,-7 2 0 15,-5 4 2-15,-3-3-1 0,1 2-1 16,-5 0-2-16,3 3-2 0,2-1-2 15,3-4 0-15,3 0-2 0,3 1 0 0,4-4-1 16,6-1 0-16,1-3 0 16,7-4 0-16,5-3 0 0,7-3-1 0,4-4-4 15,7-5-10-15,5-6-13 0,7-3-17 16,0-4-15-16,-1-3-52 0,-1-6-81 16,-1 1-123-16,-5-1-261 0</inkml:trace>
  <inkml:trace contextRef="#ctx0" brushRef="#br0" timeOffset="-113349.45">10146 11566 673 0,'1'-9'145'16,"1"4"5"-16,1 4-108 0,-1 7-13 15,7 5 0-15,1 7-1 0,2 5 3 16,-1 9 2-16,1 7-2 0,2 9-4 0,1 11-7 16,-7 5-3-16,0 4-3 0,-6 3-5 15,-2 3-2-15,-5-2-2 0,-5 1-2 16,-6-5-1-16,-1-3-1 0,-5-5-3 16,-1-5 0-16,-2-8-4 0,-3-8-12 15,-2-9-21-15,1-7 41 0,2-9-188 16,3-3-146-16,5-6-380 0</inkml:trace>
  <inkml:trace contextRef="#ctx0" brushRef="#br0" timeOffset="-112849.09">11247 12082 609 0,'13'-1'136'0,"-6"-3"6"0,-2 2-96 0,-1 0-15 16,-7-1-5-16,-3 1-3 0,-9-1-5 15,-6-1-2-15,-3 2-5 0,-6-2-6 16,-4 3 1-16,-4 0 1 0,0 2 2 16,-2 0 1-16,3 1 0 0,-1-1-1 15,3 0-1-15,3 0-3 0,2-1-6 16,5-2-10-16,7-1-9 0,3-2-10 16,8 0-10-16,8-2-13 0,3-4-45 15,8-1-59-15,7-3-95 0,0-2-212 0</inkml:trace>
  <inkml:trace contextRef="#ctx0" brushRef="#br0" timeOffset="-112711.06">10979 11834 635 0,'0'-4'148'0,"0"2"2"0,-1 2-94 15,2 6-19-15,2 5-3 0,0 4-3 0,2 8 1 16,1 8 0-16,2 5 2 16,-2 4-3-16,0 6-6 0,0 2-6 15,0 2-5-15,2-2-6 0,0-3-12 0,-1 1-20 16,4-2-22-16,0-7-138 0,2-7-148 15,4-7-363-15</inkml:trace>
  <inkml:trace contextRef="#ctx0" brushRef="#br0" timeOffset="-112308.48">11857 11679 516 0,'14'-24'143'0,"-8"4"13"0,-5 0-14 0,-2 3-76 16,-8 1-7-16,3 4-3 0,0 2-4 15,-3 2-5-15,1 6-14 0,4 7-6 16,-1 7-6-16,5 9-4 0,-6 11-3 16,3 9 0-16,2 9-2 0,4 9 2 15,-2 4-2-15,5 3-2 0,-2-3-4 16,4-3-1-16,2-2-4 0,-4-5-9 15,0-5-13-15,-1-9-13 0,4-3-23 16,-2-3-17-16,3-7-130 0,-6-9-145 0,6-8-326 16</inkml:trace>
  <inkml:trace contextRef="#ctx0" brushRef="#br0" timeOffset="-112053.17">11707 11705 632 0,'-1'-35'139'0,"7"6"1"0,8 1-102 0,8 2-19 16,6 4-11-16,11 2-1 0,3 3 1 16,4 3 3-16,4 8 3 0,-2 6 2 15,-1 8 2-15,-6 4 2 0,-4 6-1 16,-3 7-3-16,-9 4-3 0,-5 6-2 16,-8 2-2-16,-9 2-2 0,-8 4-1 15,-7 0-1-15,-8 0-1 0,-11-5 1 16,-4-3-3-16,-4-3-4 0,-1-7-6 0,-1-6-7 15,-3-9-8-15,2-5-9 0,9-4-4 16,3-8-131-16,12-9-123 0,13-7-303 16</inkml:trace>
  <inkml:trace contextRef="#ctx0" brushRef="#br0" timeOffset="-111765.4">12694 11536 621 0,'-2'-4'139'0,"-4"-1"5"16,-3 3-95-16,-3 2-16 0,1 7-1 15,-6 2 1-15,-3 6 1 0,0 6 1 16,-1 7-1-16,3 9-3 0,3 12-3 0,4 7-4 15,4 9-4-15,8 4-4 0,6 2-4 16,7 3-4-16,4-3-3 0,4-6-1 16,5-2-3-16,4-8 0 0,2-7-8 15,-2-8-13-15,6-10-20 0,1-6-19 16,0-10-127-16,-1-10-143 0,-1-9-333 16</inkml:trace>
  <inkml:trace contextRef="#ctx0" brushRef="#br0" timeOffset="-111326.26">13351 11643 517 0,'7'-18'121'0,"-10"-2"4"0,-10 2-80 15,-4 3-15-15,-1 4 1 0,-8 5 5 16,-6 5 3-16,-3 6 1 0,0 4 1 16,-1 9 1-16,2 5 0 0,2 7-3 15,1 5-6-15,8 5-5 0,5 3-7 16,10 2-3-16,7 2-5 0,9-1-1 0,7-2-3 16,6-8-2-16,6-2-1 0,-3-9-1 15,10-6-3-15,3-7-9 0,-2-7-15 16,2-5-18-16,4-5-13 0,2-2-14 15,5-7-120-15,-8-3-131 0,-4 0-289 16</inkml:trace>
  <inkml:trace contextRef="#ctx0" brushRef="#br0" timeOffset="-110837.2">13677 12106 668 0,'-2'-3'161'15,"0"0"5"-15,2-2-88 0,2 0-34 0,3-3-9 16,3 0-4-16,0-7-7 0,8 3-6 16,5 1-5-16,0-2-6 0,7 2-4 15,1 5-2-15,0 4-1 0,4 5 0 16,-4 1 0-16,-5 5 0 0,-3 3-1 15,-5 1 1-15,-6 1 0 0,-8 0 1 0,-8 0 2 16,-10 0 0-16,0-1 1 0,-6 0 0 16,-5 1 0-16,-2 1-1 15,0-1 0-15,4-2-2 0,5 0 0 0,0-2-1 16,8 0-2-16,3-4-2 0,9 0 0 16,2 0-2-16,7-1 1 0,4 0 0 15,5 0-1-15,-2 1 3 0,6 0 0 16,0 2 2-16,1-1 0 0,-3 2-1 15,-1-1 2-15,-2 1-1 0,0 2 0 16,-3 3 1-16,-3-1-1 0,-3 2 1 0,-3 1 1 16,-1 1 1-16,-8 2 2 0,-4-4 1 15,-4 1 0-15,-7-2 2 0,-6 0-1 16,-4-2 0-16,-8-2-2 0,-2-3 0 16,3-1-3-16,-1-3-2 0,5-1-5 15,5-2-8-15,8-2-12 0,3-5-19 16,11 0 141-16,1-6-278 0,9-6-155 15,7-4-422-15</inkml:trace>
  <inkml:trace contextRef="#ctx0" brushRef="#br0" timeOffset="-110537.23">14304 11350 727 0,'0'9'154'0,"8"0"3"16,7 8-113-16,1 9-19 0,4 10-2 16,4 6 6-16,6 5 5 0,-3 9 4 15,-1 11 1-15,-8 8-5 0,6 9-5 16,-8 0-5-16,-8 7-5 0,-9-2-5 15,-2 1-4-15,-11-4-3 0,-6-6-2 0,-9-10-2 16,-6-3-4-16,-3-10-10 0,-4-6-18 16,-5-13-27-16,6-9-147 0,-4-6-159 15,4-4-390-15</inkml:trace>
  <inkml:trace contextRef="#ctx0" brushRef="#br0" timeOffset="-105118.35">3028 14823 385 0,'21'-3'116'0,"-4"-3"7"15,1 0-36-15,-1 3-14 0,-5 3-13 16,-1 0-10-16,-2 0-9 0,-3 2-8 16,0 3-2-16,-7-1-3 0,-8 2-5 15,-6 1-3-15,-5 3-1 0,-8 2-2 16,-7 2-1-16,-9-1-6 0,-4 0-2 0,-3-2-1 15,-4-4-1-15,-4-3-2 0,2-4-1 16,4-4-1-16,9-5 0 0,6 0-1 16,7-4-2-16,13 0-5 0,9-3-5 15,10 1-5-15,8-2-5 0,11 1-7 16,8 0-8-16,8 1-5 0,4 4-56 16,8-1-58-16,3 1-104 0,3 3-234 15</inkml:trace>
  <inkml:trace contextRef="#ctx0" brushRef="#br0" timeOffset="-104982.86">3141 14656 608 0,'-12'1'142'0,"-9"0"2"0,-7-1-83 16,-8 1-28-16,-6-1-9 0,-3 2-4 15,-3-2-1-15,0-2-3 0,3 1-1 16,1 1-3-16,9 0-3 0,9 0-5 16,6-1-11-16,12 0-13 0,8-2-1 15,7-2-138-15,9 0-129 0,7-1-323 16</inkml:trace>
  <inkml:trace contextRef="#ctx0" brushRef="#br0" timeOffset="-104414.75">3875 14239 674 0,'3'-17'158'15,"-3"-2"8"-15,-3 7-104 0,1 2-14 16,-1 3-7-16,0 3-6 0,-2 3-6 16,-1 6-4-16,-2 8-5 0,1 9-5 0,-2 9-4 15,1 10-2-15,0 10 0 0,3 6-1 16,2 2-1-16,0 0-3 0,2 0-2 15,2-2 0-15,0-5-2 0,2-5-3 16,-2-1-9-16,2-2-13 0,0-5-19 16,1-4-15-16,1-7-131 0,0-6-141 15,1-6-329-15</inkml:trace>
  <inkml:trace contextRef="#ctx0" brushRef="#br0" timeOffset="-104124.03">3772 14404 541 0,'5'-48'124'0,"2"2"7"15,2 0-85-15,3 5-6 0,3 9-3 16,2 4 3-16,2 7 2 0,2 5-5 16,-1 5-4-16,5 3-7 0,1 5-4 15,0 1-6-15,3 5-4 0,1 3-2 16,0 3-4-16,4 3-1 0,-2 4-2 15,-3 5 0-15,-1 5-1 0,-4 3 1 16,-8 1-2-16,-6-1 1 0,-12 3 0 16,-10-4-2-16,-9-2-1 0,-10-6-2 0,-7-3-4 15,-5-2-5-15,-5-5-8 0,-1-5-8 16,4-4-10-16,5-4-8 0,7-1-120 16,6-5-119-16,7-2-292 0</inkml:trace>
  <inkml:trace contextRef="#ctx0" brushRef="#br0" timeOffset="-103857.2">4529 14016 581 0,'-13'0'127'0,"1"4"4"16,-2 6-96-16,-1 7-8 0,-1 8 0 15,-1 5 5-15,-1 10 2 0,2 8 0 16,2 8-2-16,7 8-2 0,7 5-5 0,7 2-4 16,10 3-4-16,8 0-4 0,9 1-3 15,11-3-4-15,8-1 0 0,6-3-2 16,0-2-1-16,3-7-1 0,-4-8-5 16,-6-6-11-16,-12-11-17 0,-8-6-31 15,-11-11-109-15,-7-4-131 0,-9-11-311 16</inkml:trace>
  <inkml:trace contextRef="#ctx0" brushRef="#br0" timeOffset="-101076.67">5084 14711 555 0,'-4'6'130'0,"-1"-1"6"0,2 3-86 16,-1-2-11-16,1 0-3 0,2-1 2 16,0 0-3-16,0-2-1 0,0 1-2 15,1-3-1-15,0 0-1 0,-2-2-2 16,1-1-4-16,0-4-3 0,1-3-3 15,0-1-5-15,1-6-5 0,4-2-3 16,0-7-2-16,4-7-1 0,2-6 0 16,3-9-2-16,6-8 1 0,5-9 0 15,3-4 0-15,3-2-1 0,2-1 1 16,-1 6-1-16,-3 6 0 0,-3 10 0 0,-6 11 0 16,-5 7 1-16,-4 9 1 0,-3 7-1 15,-2 8 0-15,0 4 1 0,3 6-1 16,0 4 0-16,2 8-1 0,2 7 1 15,1 4-1-15,1 11 1 0,-1 7 1 16,0 9-1-16,-1 7 1 0,-2 5-1 16,-1 6 0-16,-1 0 0 0,-2-3 0 0,-2-2-1 15,-1-7-3-15,-4-7-2 0,0-6-4 16,-3-10-5-16,0-6-6 0,-1-6-7 16,2-7-7-16,-1-5-5 0,3-6-2 15,0-3-2-15,4-8-3 0,1-6-3 16,3-5-15-16,3-4-15 0,3-1-4 15,1-2 4-15,-3 0 4 0,-2 2 12 16,-4 2 25-16,-5 4 36 0,-5 3 37 16,-5-1 20-16,-5 2 9 0,-1 1 5 0,-3 0 0 15,-2 0-14-15,-2 0-12 0,-1 0-11 16,-3 2-6-16,-1-1-5 0,-1 1-4 16,-3 1-2-16,-2 0-2 0,1 2-2 15,-1 0-3-15,2 3-2 0,3-2-3 16,3 3-6-16,6-2-8 0,7 3-117 15,7-1-19-15,15-1-106 0,6 3-227 16</inkml:trace>
  <inkml:trace contextRef="#ctx0" brushRef="#br0" timeOffset="-75051.35">10077 12964 474 0,'7'-1'99'0,"1"-3"2"16,-1 0-83-16,2 1-4 0,-2 0 1 16,-1 2 3-16,-1 0 0 0,-3 2 4 15,-4 4 2-15,-5 5 0 0,-4 3-4 16,-5 4-3-16,-8 2-2 0,-4 3-2 16,-7 0-2-16,-4-1-3 0,-4-4-2 15,-5-1-1-15,-5-2-1 0,2-3 0 0,-3-3 0 16,-1-3 1-16,1-3 0 15,0-5 1-15,-1-2-1 0,-4-6 0 0,-4-4 0 16,-2-4-1-16,1-5-2 0,-2-3 0 16,-2-5-1-16,-2-3 0 0,0-2 0 15,0 0 0-15,-5 2-1 0,-4 5 0 16,-3 0 1-16,-2 6-2 0,-4 4 1 16,-3 10 0-16,2 6 0 0,-1 3-1 0,-2 4 1 15,0 8-1-15,-3 5 1 0,4 5-1 16,4 3 1-16,3 0 0 0,3 4 0 15,9 1 0-15,4 2 0 0,12-3 0 16,6-3 0-16,5-5 0 0,6-2 0 16,7-4 0-16,3-3 1 0,5-4-1 15,2-1 0-15,2-3 0 0,2-5-1 16,-2 0 0-16,0-4-1 0,1-3 0 0,-5-2 0 16,0-4 0-16,-3-3 0 0,-2-2 1 15,-5-1 0-15,-3-1 1 0,-9-4 0 16,-4 4-1-16,-4 0 1 0,-4 1-1 15,-7 2 1-15,-3-2 0 0,-5 0 0 16,-6 5 0-16,-2 1 0 0,-5-2 1 16,-5-2 0-16,1 3 1 0,-8 5 0 15,-2 5 0-15,2-1 0 0,-6-2 0 16,-6 4 0-16,-8 9-1 0,-4-4 1 0,0 0 1 16,-4-1 1-16,-5 6 0 0,2-2 1 15,6 0 0-15,2-3 0 0,-1 5-1 16,5-2 0-16,10-4-2 0,10-5 0 15,10-1-1-15,13-3-2 0,15-5-7 16,16-3-5-16,13-7-96 0,12-7-36 16,13-8-106-16,11-10-236 0</inkml:trace>
  <inkml:trace contextRef="#ctx0" brushRef="#br0" timeOffset="-73093.12">6063 13823 552 0,'-5'-17'127'0,"-2"4"4"0,5 2-84 15,1 3-14-15,1 4-4 0,0 2-2 16,0 1-3-16,1 1-2 0,1 0-4 16,1 5-2-16,-2 2-1 0,5 9-2 15,-1 6-1-15,5 9 0 0,2 10 2 16,4 6 1-16,-1 12-3 0,2 9 0 15,2 10-3-15,3 9 0 0,-1 8-2 16,-3 4-1-16,-3 3 0 0,-1 4-1 0,-2 0-1 16,-5-6-1-16,-6-9-1 0,-8-6 1 15,-6-11 2-15,-5-5 3 0,-8-13 2 16,-4-6 2-16,-6-6 1 0,-4-6 0 16,0-6-1-16,2-5-2 0,-1-6-5 15,6-5-13-15,5-5-22 0,6-5 79 0,10-6-231 16,7-8-159-16,14-5-419 15</inkml:trace>
  <inkml:trace contextRef="#ctx0" brushRef="#br0" timeOffset="-70232.72">7377 14892 541 0,'32'-4'122'16,"-11"-1"4"-16,-4 0-76 0,-7 4-18 15,-3 0-3-15,-2 2 3 0,-4-2 3 16,-3 1 0-16,-3 2-3 0,-7 1-3 15,-6-2-5-15,-7 0-5 0,-10-2-3 0,-9 0-4 16,-8-3-2-16,-7-1-3 0,0 0-3 16,-5 0 0-16,2-1-2 0,3 1-1 15,5 2 0-15,8-1 0 0,7-1-2 16,9 2-2-16,9 1-7 0,7 2-12 16,9-2-9-16,6-2-8 0,7 1-24 15,6 0-102-15,3-5-117 0,4 2-265 16</inkml:trace>
  <inkml:trace contextRef="#ctx0" brushRef="#br0" timeOffset="-70033.2099">7072 14668 565 0,'9'-10'139'15,"-5"2"5"-15,-1 1-76 0,-2 4-24 16,-1 3-8-16,-1 3-4 0,-3 5-3 16,2 4-4-16,-3 5-5 0,1 8-3 15,1 2-2-15,-1 6-1 0,3 5-3 16,1 5-3-16,2 2-2 0,2 0-2 0,2-2-2 15,1 0 0-15,2-4 0 0,-2-5-1 16,-1-5 0-16,1-5-6 0,-4-6-13 16,0-2-10-16,-5-4-95 0,1-4-47 15,1-3-120-15,-2-8-260 0</inkml:trace>
  <inkml:trace contextRef="#ctx0" brushRef="#br0" timeOffset="-67716.64">8201 14256 560 0,'2'-28'134'0,"1"5"8"0,-2 7-72 16,0 4-20-16,1 8-5 0,-2-3-3 15,0 4-2-15,0 1-5 0,-1 5-5 0,0 7-3 16,-4 7-2-16,-4 8-2 0,0 11-1 16,-4 12 1-16,-3 8 0 0,0 6-1 15,-2 5-5-15,2-2-4 0,2 1-4 16,3-3-3-16,5-1-2 0,5-3-1 16,3-7-4-16,8-2-5 0,4-9-10 15,2-4-14-15,1-6-20 0,0-10 3 16,-2-10-149-16,0-9-143 0,-4-9-340 15</inkml:trace>
  <inkml:trace contextRef="#ctx0" brushRef="#br0" timeOffset="-67407.27">7978 14370 552 0,'11'-46'125'0,"5"2"5"16,3 5-84-16,3 11-4 0,2 6-2 0,3 5 1 16,2 6 1-16,3 6-1 0,1 5-4 15,2 7-7-15,4 3-8 0,-3 6-6 16,1 5-4-16,-1 2-3 0,-4 3-3 16,-3 5-3-16,-4-2 0 0,-7 2-1 15,-3-1 0-15,-6-3 1 0,-9-3-1 16,-8 0 1-16,-6-5-1 0,-10-4 1 0,-4-4 0 15,-9-2-2-15,-5-4-2 0,1-5-5 16,1 0-7-16,5-2-10 0,4 0-12 16,7 1-9-16,9-1-21 0,10 1-107 15,6 0-119-15,12-1-276 0</inkml:trace>
  <inkml:trace contextRef="#ctx0" brushRef="#br0" timeOffset="-67113.02">9042 14086 523 0,'-2'-6'136'16,"-7"4"2"-16,-6 1-12 0,-6 4-91 0,-7 7-6 15,-4 7 2-15,-3 8 3 0,0 12 2 16,0 12 0-16,7 10-3 0,7 11-6 16,9 5-4-16,7 1-7 0,8 3-4 15,11-4-2-15,11-1-3 0,3-4 0 16,6-7-2-16,6-4-3 0,3-7-14 16,1-6-18-16,-5-9 1 0,-4-11-153 0,-3-9-144 15,-7-10-360-15</inkml:trace>
  <inkml:trace contextRef="#ctx0" brushRef="#br0" timeOffset="-65245.21">26645 7966 383 0,'42'-5'68'0,"-6"5"-1"0,-22-1-36 0,0 0-22 15,-7-1-14-15,-2 2-22 0,-6 2 59 16,-9 0 3-16,-8 3 3 0,-17 4 0 15,-11 3-6-15,-13 3-14 0,-15 3-6 16,-17 4-4-16,-19 5-4 0,-8 3-2 16,-2 2 0-16,-17 0-1 0,3 1 0 15,4 5 0-15,11-5 0 0,14-3-1 0,6-4-1 16,10-4-6-16,19-9-13 0,10-3-56 16,7-9-32-16,12-7-77 0,18-5-168 15</inkml:trace>
  <inkml:trace contextRef="#ctx0" brushRef="#br0" timeOffset="-64942.31">26696 7419 481 0,'-41'0'114'0,"-8"1"1"15,6 0-42-15,-8 4-59 0,-5 4-9 0,-8 6-2 16,-17 4-4-16,-9 7 3 0,-9 2-2 16,-26 6 1-16,-12 5 0 0,-13 5 2 15,-13 0 1-15,7 2 1 0,10 1 0 16,1-4 1-16,18-2-1 0,14-6 1 15,16-4-8-15,18-7-18 0,17-4-100 16,3-11-101-16,22-8-257 0</inkml:trace>
  <inkml:trace contextRef="#ctx0" brushRef="#br0" timeOffset="-64642">26724 6628 570 0,'-55'0'121'0,"-8"5"1"0,5 7-100 16,-7 7-11-16,2 4-7 0,-13 8-2 15,-6 5 0-15,-7 7-1 0,-15 5-1 16,-18 1 1-16,-3 5 0 0,-8-1 0 0,5-4 0 16,1-1-1-16,6-7 1 0,16-7-2 15,21-7-9-15,19-6-27 0,16-8-86 16,18-3-99-16,23-9-244 0</inkml:trace>
  <inkml:trace contextRef="#ctx0" brushRef="#br0" timeOffset="-64394.34">26946 5930 396 0,'-36'-3'98'0,"-15"3"0"0,-10 4-16 16,-7 6-66-16,-9 7-3 0,-11 5-4 0,-5 5 11 15,-17 7 2-15,-3 5 1 0,-3 4 0 16,-12 10-1-16,-9 2-3 0,2 5-3 16,2 3-7-16,10-3-4 0,2-6-5 15,10-3-10-15,24-11-6 0,21-9-110 16,18-7-102-16,21-8-262 0</inkml:trace>
  <inkml:trace contextRef="#ctx0" brushRef="#br0" timeOffset="-64125.2899">26006 5777 569 0,'-34'7'124'0,"-10"2"0"16,-2 6-94-16,-5 6-15 0,-19 6-9 16,-4 6-2-16,-2 3-5 0,-11 0 2 15,-6-2-1-15,-10 1 0 0,4-2 0 16,13-4-1-16,2-7-6 0,7-6-14 0,10-3-104 16,16-6-102-16,19-2-263 0</inkml:trace>
  <inkml:trace contextRef="#ctx0" brushRef="#br0" timeOffset="-63915.32">25338 5583 540 0,'-17'0'112'16,"-16"1"0"-16,-15 8-97 0,-6 9-10 15,-16 7-3-15,-9 5 2 0,-8 6 0 16,1 5 2-16,1 1 0 0,4 2 1 16,7-5-13-16,16 0-108 0,24-5-100 15,19-8-264-15</inkml:trace>
  <inkml:trace contextRef="#ctx0" brushRef="#br0" timeOffset="-60338.38">9568 14264 636 0,'-4'-15'152'0,"0"1"8"0,1 2-94 16,-1 5-13-16,2 4-7 0,0 3-5 16,-1 3-6-16,-1 9-3 0,0 6-6 15,-2 11-7-15,0 9-6 0,-4 6-1 16,0 6 0-16,0 6-1 0,-1-3-4 15,2-1-2-15,-1-2-1 0,0-5-2 16,1-2-1-16,3-5 0 0,1-3-3 0,3-3-4 16,1-5-7-16,2-5-8 0,0-6-7 15,1-8-1-15,2-5-6 0,-3-9-5 16,1-9 1-16,-1-8 1 0,-1-8 4 16,1-5 5-16,0-4 1 0,1-3 6 15,1-2 6-15,1-1 5 0,1 3 6 16,1 1 5-16,1 0 3 0,2 4 3 15,2 5 3-15,1 3 5 0,1 6 2 16,3-1 3-16,1 3 1 0,2 1-2 0,5 3-1 16,2 0-2-16,1 5-3 0,2 2-3 15,2 3 0-15,-2 6-2 0,1 6 1 16,-4 5 0-16,-3 5 1 0,-3 3-1 16,-4 3 1-16,-5 6 1 0,-5 2-1 15,-5 0 1-15,-4-1-1 0,-7 2 0 16,-5-2-1-16,-2 2-2 0,-5-3-1 15,-2-4-1-15,-3-4-2 0,3 1 0 16,2-3 0-16,1-4-1 0,5-3 0 0,3-3 0 16,3-2 0-16,7 2-1 0,3-6 0 15,3-1 0-15,7-1-1 0,5-1 1 16,2 0-1-16,7 1 0 0,3 0 0 16,2 5 0-16,2 2 0 0,-2 1 0 15,0 4 1-15,-2 2-1 0,-5 2 1 16,-2 2-1-16,-4 0 1 0,-4 0-1 0,-4 2 0 15,-3 1 1-15,-5-2-1 0,-2 0 1 16,-4-1 0-16,-5 0 1 0,-7-1 0 16,-4-3 3-16,-5-3 2 0,-5-1 3 15,-5-3 2-15,-3-2 1 0,-1-1-1 16,2-3-1-16,1-3-1 0,2-3-2 16,4-3-3-16,6-1-3 0,6-3-5 15,4-2-10-15,6 0-16 0,7 0-18 16,9 4 7-16,8 0-146 0,11 4-140 0,4 3-329 15</inkml:trace>
  <inkml:trace contextRef="#ctx0" brushRef="#br0" timeOffset="-59699.21">10490 14717 591 0,'7'-1'135'0,"1"0"6"0,-2 1-99 15,-1 0-5-15,-2-1 2 0,-1 1 2 16,-4 0-2-16,-1 1-5 0,-6-2-6 16,-3 2-5-16,-7-1-5 0,-4 0-5 15,-5-1-5-15,-4-1-2 0,-4 1-2 16,2 1 1-16,1 0-2 0,3 0 1 0,4-1-1 16,8 2-1-16,4 0-1 0,8-1 0 15,7 2 0-15,7-2 0 0,9 1 0 16,7 0-1-16,10 0 0 0,6 2 0 15,7-1-3-15,2 3-1 0,2-1-1 16,-6 1-1-16,-4-2 0 0,-9 1 0 16,-5 0 0-16,-10-2 4 0,-7-1 3 15,-9-1 2-15,-6 0 3 0,-9-2 3 16,-6-2 3-16,-10-1 4 0,-2 0 0 16,-6 1-1-16,-1-3-1 0,-2 2-3 15,3 2-2-15,4 0-3 0,8 2-3 0,2 0-7 16,10 0-15-16,7 1-18 0,9-2-9 15,9 1-140-15,11 1-146 0,7 0-347 16</inkml:trace>
  <inkml:trace contextRef="#ctx0" brushRef="#br0" timeOffset="-58962.95">11177 14297 462 0,'8'-8'131'0,"-2"1"5"0,-3 1 1 16,1 1-84-16,-3 1-13 0,-2 2-5 0,-4 3-3 15,0 6-3-15,-6 3-4 0,-2 9-3 16,-3 9-3-16,-2 8 0 16,2 5 0-16,1 7 1 0,0 4 0 0,6 3-2 15,5 4-1-15,6-3-4 0,5 4-2 16,4-1-2-16,5 0-2 0,5-5-3 16,1-4-1-16,2-5-2 0,-4-6-1 15,0-11-10-15,-3-6-15 0,-3-6-20 16,-6-5 87-16,-4-6-225 0,-1 0-153 0,-5-5-388 15</inkml:trace>
  <inkml:trace contextRef="#ctx0" brushRef="#br0" timeOffset="-58511.1">11534 14433 499 0,'0'-5'121'0,"-3"-1"3"0,0 0-64 16,-1 0-32-16,0 0-11 0,2 1-7 15,-1 1-11-15,2 3-17 0,2 2-25 16,2 3-82-16,-2-1-96 0,3 2-229 0</inkml:trace>
  <inkml:trace contextRef="#ctx0" brushRef="#br0" timeOffset="-58345.45">11539 14447 549 0,'-2'-3'131'0,"1"-2"3"16,0 0-73-16,0-1-29 0,0 0-7 16,-1 0-5-16,1 1-4 0,1 1-4 15,-1 1-3-15,1 0-3 0,-1 2-3 16,1 1-2-16,1 1-1 0,-1 0 0 0,0 3-1 16,0 1 1-16,1 0 0 0,-1 2 0 15,0 1-5-15,-1-1-7 0,-2 0-130 16,-2-2-121-16,1-2-312 0</inkml:trace>
  <inkml:trace contextRef="#ctx0" brushRef="#br0" timeOffset="-57371.43">11539 14482 442 0,'3'-2'126'0,"0"-2"9"0,-2 1-26 15,0 0-42-15,0 1-6 0,-1-1-2 16,0-1-5-16,0 2-5 0,-1 1-6 16,1 1-6-16,-1-1-9 0,0 3-7 15,-4 4-4-15,0 4-3 0,-2 6-2 0,-3 4-3 16,2 3-2-16,-1 4 0 0,1 3 0 15,2-1-2-15,1-1-2 0,1-1-1 16,3-1-1-16,-1 0-1 0,-1-4 1 16,2-1-1-16,-1-2 1 0,-1-5-2 15,2 0-4-15,-2-6-9 0,1-3-10 16,0 0-14-16,-2-4-12 0,0-1-13 16,2-3-124-16,-2-3-129 0,2-3-302 15</inkml:trace>
  <inkml:trace contextRef="#ctx0" brushRef="#br0" timeOffset="-56857.68">11487 14530 400 0,'0'-16'105'0,"1"-1"7"0,-1-1-54 0,6 2-9 15,2 0-3-15,0 1-2 0,2 0-4 16,0 0-3-16,-1 3-3 0,2 2-1 15,-1 0-2-15,-2 3-2 0,2 1-1 16,-1 1-3-16,2 1-4 0,0 2-4 16,0 2-4-16,1 0-4 0,2 2-2 15,-1 2-2-15,3 6-2 0,-1 3 0 16,1 3-1-16,-3 3 1 0,-2 2 0 0,-3 3 1 16,-4 2 2-16,-6-1 3 0,-5-2 0 15,-5 3 2-15,-4-4 1 0,-3-1 0 16,0-3 0-16,-4-4 0 0,1-3-2 15,3-4-2-15,0-2 0 0,6-2-1 16,3-3-2-16,2 0-3 0,6 0-1 16,2 0-2-16,5 0 0 0,3 2 0 15,5-1-1-15,0 2 1 0,5-1 0 16,1 1 0-16,1 0 1 0,2 1 0 0,-1 0 0 16,-1 0-1-16,-3 2 1 15,0 0 0-15,-3 1-1 0,-2 3 1 0,-5 1-1 16,-2 3 0-16,-2 0-1 0,-3 1 2 15,-3 1-1-15,-4 0 3 0,-3-1 0 16,-4-2 2-16,-3 0 2 0,-3-1 2 0,0-1 1 16,-3-2 2-16,0-2-1 15,0-1 0-15,-1-1-1 0,3-2-2 0,-1-5-1 16,1-1-2-16,2-3-4 0,2-2-7 16,2-4-10-16,4-2-19 0,2-3-18 15,5-5-141-15,6 0-150 0,5 0-358 16</inkml:trace>
  <inkml:trace contextRef="#ctx0" brushRef="#br0" timeOffset="-56312.34">11949 14846 620 0,'-7'3'143'16,"3"-1"8"-16,1-2-74 0,1 1-41 15,2-1-4-15,4-1 2 0,1-4 1 0,2-3-2 16,2-5-7-16,3-4-7 0,3-5-4 16,2-5-3-16,4-5-2 0,0-4-3 15,4-8-2-15,-1-5-2 0,1-5-2 16,2-1 1-16,-1 3-2 0,-4 5 1 15,-4 8 2-15,-2 9 1 0,-4 9 1 0,-2 13-1 16,-4 7 1-16,-1 5 0 0,-1 6 2 16,2 11-2-16,3 5 2 15,1 8 0-15,1 7 0 0,-1 5 1 0,-1 0-1 16,1 1-1-16,-2-3-1 0,-5 1-2 16,0-5 0-16,-2-4-2 0,-2-3 1 15,0-4-2-15,-2-2 1 0,1-3-1 16,-3-7 0-16,1-5 0 0,-2-2-3 15,0-5-11-15,-2-5-24 0,2-4-13 0,1-5-143 16,6-4-151-16,3-1-366 0</inkml:trace>
  <inkml:trace contextRef="#ctx0" brushRef="#br0" timeOffset="-55361.48">12671 14835 560 0,'-6'11'126'0,"5"-3"6"16,-2-2-80-16,1-2-20 0,3-3 1 16,0-4 0-16,4-4-1 0,2-7-2 15,2-5-6-15,5-6-5 0,3-4-6 16,4-5-6-16,1-5-3 0,2-5-1 0,5-5-1 16,0-5 0-16,3-3-1 0,0-4-1 15,-1 1 0-15,-2 6 0 0,0 9 1 16,-5 9 1-16,-3 13 1 0,-5 8 0 15,-4 11 1-15,0 7 3 0,-3 9 2 16,-1 7 1-16,-3 5 2 0,0 11-1 16,-3 10 0-16,0 4-1 0,0 5-2 15,-1 1-3-15,0-3-2 0,2-1-5 16,-1-7-5-16,2-5-5 0,-1-5-4 0,0-9-2 16,1-5-1-16,-2-4 0 0,-1-6 3 15,-1-6 5-15,-2-9 5 0,-1-5 3 16,-3-4 3-16,-1 0 1 0,-3-5 0 15,-4-2 0-15,0 2 2 0,-3 1 2 16,-4 2 2-16,-5 3 0 0,-2 1 1 0,-4 3 2 16,-4 2 1-16,-2 2-1 15,1 2-1-15,5 3-1 0,4 3-1 0,6-1 0 16,6 4-5-16,8 0-6 0,8 2-10 16,9-2-14-16,8-1 141 0,10-1-281 15,7 2-154-15,7-5-426 0</inkml:trace>
  <inkml:trace contextRef="#ctx0" brushRef="#br0" timeOffset="-55038.03">13318 14121 661 0,'5'-5'141'0,"2"5"6"16,0 1-109-16,6 5-12 0,3 2 3 15,-2 5 5-15,2 6 5 0,0 5 1 16,0 8-3-16,-1 9-4 0,-3 7-5 16,-3 6-4-16,-3 4-5 0,-3 2-4 15,-6 1-4-15,-4 3-4 0,-6-3-2 16,-5-1 0-16,-5-2-2 0,-4-1-2 15,-2-1 0-15,0-5 0 0,-1-5-1 16,2-6-2-16,5-6-7 0,4-7-14 16,5-9-21-16,2-4-11 0,6-9-137 0,8-3-147 15,4-8-341-15</inkml:trace>
  <inkml:trace contextRef="#ctx0" brushRef="#br0" timeOffset="-54493.11">13798 13938 735 0,'-3'-4'154'16,"4"4"1"-16,3 4-124 0,6 8-13 16,3 5-4-16,5 9 3 0,2 8 7 15,6 9 5-15,2 12 2 0,-1 12 0 0,-1 11-2 16,0 7-4-16,-1 2-4 0,-5 9-4 15,-5 3-4-15,-4 0-2 0,-5-5-3 16,-4-8-1-16,-9-3-1 0,-5-3-2 16,-10-7 1-16,-9-6-1 0,-7-8 0 15,-7-3-1-15,-6-3 0 0,0-5 0 16,-2-7-2-16,4-7-9 0,4-8-18 16,6-7-28-16,6-11-147 0,5-8-159 15,3-7-393-15</inkml:trace>
  <inkml:trace contextRef="#ctx0" brushRef="#br0" timeOffset="-51481.1899">13200 15342 400 0,'7'-6'100'0,"2"2"4"0,1-1-58 0,-1-1-10 16,0 5-6-16,0-1-4 0,-3 5-3 15,-3 1-5-15,-1-1-2 0,-2 2-2 16,-3 3-2-16,-3 0-2 0,-4 1-2 16,-3-2-1-16,-1 2-1 0,-4 1-2 0,-2-1 0 15,-1 0-1-15,-1-2-1 0,0-2 0 16,0 0 0-16,-2-2 0 0,2-5-1 15,1 2 0-15,0-3 0 0,2-3 0 16,-1 0 0-16,4-4-1 0,0 1 1 16,0-3-1-16,0-3 1 0,1 1-1 15,-2 1 1-15,0 1-1 0,-5 1 0 16,-3 0 1-16,-2 3-1 0,-1 6 0 16,-4 0 0-16,1 2 0 0,-2 0 0 15,2 5 0-15,3-1 0 0,-1 2 0 0,3 2 0 16,1 0 0-16,3 6 0 0,0 0 0 15,2 6 0-15,3 0 0 0,3 1 0 16,1-2 0-16,-1-1 0 0,3-4 0 16,1-1 0-16,1-3 1 0,-1-4-1 15,-2-1 1-15,-2-4-1 0,0-1 1 16,2-1 0-16,-1-3-1 0,-1 0 1 16,-1-3-1-16,1-2 1 0,-2 1-1 0,-2-1 0 15,-2-5 1-15,-4 1-1 0,-5-3 0 16,-5 1 0-16,-2 0 0 0,-6 1 0 15,-4 1 0-15,-4 5-1 0,-2 3 1 16,-1 2-1-16,4 6 1 0,1 1 0 16,2 0 0-16,1 0 0 0,2 1 0 15,1-1 0-15,-1-1-1 0,-1-4 1 16,-5 0 0-16,2-1 0 0,0-1 1 16,4-1-1-16,3-1 0 0,5 1-3 0,5 0-124 15,5-1-109-15,4-2-286 0</inkml:trace>
  <inkml:trace contextRef="#ctx0" brushRef="#br0" timeOffset="-40160.39">15414 14955 580 0,'29'-3'122'0,"1"1"5"0,-2 0-102 16,1 2-5-16,-7 2 2 0,-4 0 3 15,-6 1 6-15,-4-1 4 0,-6 2 0 16,-5-2 0-16,-6 2-2 0,-5-1 0 0,-9 1-1 16,-6-3-5-16,-11 2-4 0,-3-2-6 15,-5-2-3-15,-5-2-4 0,-1 0-2 16,-1-1-3-16,1-1-1 0,0 1-2 15,-3-2 0-15,2-1-1 0,4 2 0 16,5-2-5-16,8 0-7 0,6 1-12 16,12-1-17-16,14-3-11 0,14-1-131 15,16-1-136-15,8-3-321 0</inkml:trace>
  <inkml:trace contextRef="#ctx0" brushRef="#br0" timeOffset="-39966.95">15549 14732 597 0,'3'-6'138'0,"-6"2"3"0,-5-2-70 16,-11 2-48-16,-9-1-6 0,-10 4 1 0,-8 2 1 15,-5 2 1-15,-8-1-3 0,-2 3-2 16,1-1-1-16,2 2-2 0,2 0-3 16,0-1-4-16,2 1-1 0,6 2-5 15,7-2-8-15,6 0-9 0,8-1-11 16,10-4-132-16,10-3-128 0,11-5-323 15</inkml:trace>
  <inkml:trace contextRef="#ctx0" brushRef="#br0" timeOffset="-39369.36">16727 14185 613 0,'1'-16'166'15,"1"4"8"-15,-5 2-25 0,2 4-89 16,-2 1-14-16,2 2-8 0,0 4-5 15,0 4-3-15,-3 8-3 0,-2 9-5 0,0 7-3 16,-3 12-1-16,2 9-1 0,-3 8-2 16,1 5-4-16,1-2-4 0,0-2-3 15,2 3-1-15,1-7-1 0,0-3-8 16,4-3-13-16,2-2-18 0,2-3-22 16,2-5 141-16,1-7-290 0,4-7-173 15,-2-10-444-15</inkml:trace>
  <inkml:trace contextRef="#ctx0" brushRef="#br0" timeOffset="-39073.14">16561 14277 568 0,'5'-44'121'0,"2"4"7"0,4 7-96 16,3 6-6-16,2 6 1 0,4 8 3 0,-2 0 3 15,3 6 0-15,6 3-5 0,4 3-6 16,4 4-5-16,8 5-4 0,4 1-3 16,6 8-4-16,2 5-2 0,-2 6-1 15,-4 6-2-15,-6 1 1 0,-8 5-1 16,-11 1-1-16,-8-1 2 0,-12-1-1 16,-11-6 2-16,-12-3-1 0,-13-3 1 15,-11-6-1-15,-10-5-2 0,-4-5-2 0,-4-3-10 16,2-1-9-16,5-5-9 0,9-2-11 15,9-2-119-15,13-6-121 0,10-5-289 16</inkml:trace>
  <inkml:trace contextRef="#ctx0" brushRef="#br0" timeOffset="-38856.14">17633 14025 670 0,'-21'-9'144'0,"-7"7"7"0,-5 6-117 16,0 7-6-16,-3 10 2 0,0 7 2 16,3 11 1-16,6 8-4 0,6 9-6 15,10 10-6-15,9 4-4 0,9 0-4 0,8 0-3 16,6-6-2-16,8-1-1 16,3-9-5-16,1-8-12 0,-2-5-19 0,-1-7 104 15,-1-8-246-15,-3-6-154 0,-3-8-414 16</inkml:trace>
  <inkml:trace contextRef="#ctx0" brushRef="#br0" timeOffset="-38397.92">17749 14704 653 0,'-9'-5'145'15,"4"-3"4"-15,0-3-98 0,0-2-28 16,5-6-6-16,4-4 1 0,2-11-3 16,5-8-3-16,5-9-3 0,4-10-4 0,7-4-1 15,4-3-1-15,2 2 3 0,3 5 5 16,-1 10 3-16,-4 7 3 0,-4 12 2 16,-5 8 1-16,-2 7-1 0,-4 7-4 15,-1 6-4-15,-3 9-5 0,3 5-2 16,1 7-2-16,1 7 0 0,1 5 0 15,-1 8-1-15,-1 4 1 0,0 4-1 16,-2 4 1-16,-2 7-2 0,-3-3 1 16,-1-4 0-16,-1-4-2 0,-1-4-1 0,-1-8-2 15,-3-10-4-15,-1-7 0 0,-1-7-1 16,-2-5-1-16,-1-8-2 0,-1-5 0 16,-1-5 0-16,-3-5 4 0,-2-4-1 15,1-3 1-15,-5-3 1 0,-2 2 3 16,-4-1 2-16,-4 6 3 0,-6 1 1 15,-4 7 1-15,-3 4 2 0,-1 5 0 16,0 4 1-16,3 2-1 0,6 1-1 16,5 6-3-16,7-1-8 0,6 2-13 0,6-1-13 15,10 0 132-15,7-6-268 0,11-1-149 16,7-2-409-16</inkml:trace>
  <inkml:trace contextRef="#ctx0" brushRef="#br0" timeOffset="-38087.11">18557 13866 639 0,'2'-17'147'16,"2"6"2"-16,1 5-98 0,0 4-18 15,1 3-5-15,3 5-2 0,3 7-2 16,1 6 0-16,2 7-1 0,0 7-2 0,1 6-2 15,0 7-1-15,-5 2-2 16,-2 7 0-16,-1 5-2 0,-4 5-1 0,-6 4-1 16,-3 0-2-16,-3 0-2 0,-2 0-1 15,-5-8-3-15,-3-2-1 0,-3-6-1 16,-5-4-1-16,0-4 0 0,-5-4 0 16,2-4-1-16,-1-4 1 0,3-7 0 15,3-5-4-15,5-6-10 0,5-6-14 16,5-6-21-16,4-5-139 0,10-10-149 0,2-6-361 15</inkml:trace>
  <inkml:trace contextRef="#ctx0" brushRef="#br0" timeOffset="-37538.07">19867 14621 621 0,'4'-2'143'0,"-5"-1"2"0,-7 2-102 0,-5-3-18 16,-5 2-5-16,-6-3-4 0,-8 1-5 15,-6 1-4-15,-9 0-1 0,-8 0 0 16,-5 1 1-16,1 1 1 0,1 4 0 15,5 0-1-15,6 2-1 0,9-2-1 16,11 2-5-16,10-2-8 0,6 0-13 16,3-2-4-16,7-5-131 0,6-2-125 15,5-4-311-15</inkml:trace>
  <inkml:trace contextRef="#ctx0" brushRef="#br0" timeOffset="-37354.99">19566 14421 674 0,'5'-7'156'15,"-3"2"7"-15,0 0-96 0,-2 2-23 16,0 4-10-16,-2 4-1 0,-4 8 1 16,-1 5-1-16,-3 8-6 0,-1 6-6 15,1 6-6-15,1 5-1 0,3 1-2 16,5 3-5-16,6-3-4 0,7 1-1 0,3-4-8 16,5-1-15-16,1-6-20 0,1-4 102 15,2-12-252-15,0-9-164 0,-3-8-430 16</inkml:trace>
  <inkml:trace contextRef="#ctx0" brushRef="#br0" timeOffset="-36997.28">20497 14122 640 0,'5'-10'156'0,"-4"3"11"0,-1 1-92 15,-5 1-19-15,9 4-5 0,-9-1-5 16,-2 5-7-16,0 2-6 0,2 10-5 15,-2 7-8-15,-2 10-3 0,-6 8-3 16,6 12 1-16,0 7-2 0,3 5-4 0,2-3-3 16,4 0-3-16,0-5-2 0,1-7 1 15,2-7-5-15,1-5-10 0,-3-6-15 16,2-7-17-16,0-5-15 0,-1-7-9 16,2-10-130-16,0-6-136 0,-2-6-303 15</inkml:trace>
  <inkml:trace contextRef="#ctx0" brushRef="#br0" timeOffset="-36737.2599">20387 14143 611 0,'15'-20'136'0,"2"-3"5"0,7 5-100 16,5-1-15-16,7 2-2 0,2 2 0 16,-1 2-1-16,1 3-4 0,0 6-3 15,-5 2-3-15,-3 7-3 0,-5 4-3 16,-1 4-2-16,-3 5 0 0,-4 3 0 15,-2 2 0-15,-4 6 1 0,-3 1-1 16,-3 5 0-16,-2 0 0 0,-5 0-2 0,-1 2 0 16,-3-2-1-16,-5-1 0 0,-4-7 1 15,-4-4-1-15,-5-4 1 0,-4-6 0 16,-4-6-1-16,-7-5-2 0,1-5-10 16,-1-4-15-16,0-4 108 0,8-5-248 15,9 0-149-15,9 1-409 0</inkml:trace>
  <inkml:trace contextRef="#ctx0" brushRef="#br0" timeOffset="-36364.38">21301 14145 617 0,'0'-11'145'0,"-4"3"5"0,-3 3-91 0,-3 5-18 15,-4 4-2-15,-3 5 0 0,-1 9-1 16,-2 7-3-16,0 12-3 0,4 11-3 16,3 11-5-16,5 6-4 0,8 4-4 15,5 1-4-15,8 4-3 0,4-4-3 16,6-2-1-16,4-4-5 0,3-8-14 16,0-3-20-16,2-6-17 0,-1-11-137 15,-1-11-148-15,-4-11-356 0</inkml:trace>
  <inkml:trace contextRef="#ctx0" brushRef="#br0" timeOffset="-35712.32">21658 14385 670 0,'7'-13'156'15,"0"0"8"-15,-1 5-96 0,0 3-24 16,-1 2-8-16,-1 3-2 0,-2 4-2 15,-4 6-3-15,-3 7-7 0,-1 5-5 16,-2 8-5-16,1 5-3 0,0 5 1 16,1 4-3-16,3-2-4 0,4 0-1 15,4-3-1-15,1-3 0 0,2-3-5 16,2-5-7-16,-3-6-11 0,0-3-7 0,-2-7-1 16,-2-8-9-16,-2-7-7 0,0-8-3 15,-2-6 3-15,-1-6 7 0,-1-8 5 16,1-5 2-16,-1-7 7 0,1-7 9 15,-1-4 8-15,1-5 10 0,2-2 8 16,1 1 4-16,1 6 6 0,3 5 3 16,0 11 3-16,4 10-1 0,2 7-3 15,4 7-2-15,3 5-3 0,6 3-2 16,4 3-2-16,4 0-1 0,5 4-1 16,4 4 0-16,5 4 0 0,-2 4-1 0,-2 6-1 15,-5 3 0-15,-5 5-1 0,-8 1-1 16,-8 7 1-16,-8-2-1 0,-7 1 1 15,-10-2-1-15,-5-1 0 0,-12-3-1 16,-5-1 0-16,-7-4-1 0,-1-4-1 16,-2-3-2-16,4-2 0 0,5-4-1 0,8-2 0 15,5-2-1-15,8-2-1 0,5-3-3 16,5-1-1-16,7-2 1 0,4-2-2 16,8 2-2-16,7-2-1 0,8 3 1 15,6 0 2-15,4 3 0 0,0 3 0 16,-1 2 0-16,-6 4 2 0,-3 3 1 15,-5 2 0-15,-9 1 1 0,-4 1 1 16,-4 3 0-16,-4 2 0 0,-1 0 1 0,-3 0 2 16,-6-1 0-16,-1 2 2 0,-3 0 3 15,-4 1 0-15,-4-2 2 0,-4-1 2 16,-7-2-1-16,-4-3 0 0,-7-3-1 16,-3-6-3-16,-1-1-1 0,-1-5-1 15,3-3-8-15,6-3-14 0,2-2-17 16,9-1-15-16,7-8-128 0,9-1-139 15,6-4-328-15</inkml:trace>
  <inkml:trace contextRef="#ctx0" brushRef="#br0" timeOffset="-35429.1899">22277 14110 677 0,'6'-1'147'0,"3"4"5"0,4 2-109 0,4 5-16 0,3 2-3 15,3 6 2-15,4 7 3 0,2 7 0 0,3 11-5 16,-3 10-3-16,-4 7-2 0,-3 4-3 16,-12 4-1-16,-8 1-4 0,-9 0-1 15,-12-3-3-15,-4-2-2 0,-4-6-1 16,-4-3-1-16,4-2-1 0,1-5-1 15,2-7-7-15,0-9-9 0,4-7-15 16,2-5-14-16,2-6 127 0,5-7-267 16,1-2-157-16,6-5-413 0</inkml:trace>
  <inkml:trace contextRef="#ctx0" brushRef="#br0" timeOffset="-34744.1599">23351 14782 569 0,'18'0'139'0,"-4"2"6"16,-2-4-62-16,-4 2-44 0,0 0-6 0,-4 3 1 16,-4-3-4-16,-6 1-5 15,-8 2-6-15,-4-3-3 0,-5-2-3 0,-7 0-7 16,-4-2-4-16,-5 0 1 0,-1 1 2 15,2-3 1-15,-1 2 1 0,6 0 0 16,3 1 0-16,8 1-1 0,7 2-2 16,8 2-2-16,12-1-1 0,14 1 0 15,7 2-1-15,11 5 0 0,5-3-4 16,6 0-7-16,7-1-12 0,-7-2-13 16,-6-1 41-16,-3-4-177 0,1 1-138 0,-12-1-340 15</inkml:trace>
  <inkml:trace contextRef="#ctx0" brushRef="#br0" timeOffset="-34411.96">23860 14402 788 0,'-4'-17'174'0,"4"0"6"0,-2 6-127 0,2 4-17 16,2 4-7-16,-1 1-3 16,0 2-2-16,0 2-4 0,0 9-7 0,2 9-6 15,3 8-3-15,1 8-3 0,3 8 1 16,3 5 0-16,-2 5 0 0,1 0 0 15,-2 1-1-15,-3 0-2 0,-2-3-9 16,-1-3-15-16,-3-5-15 0,-2-5-17 16,0-7-10-16,-3-7-128 0,1-10-137 0,0-9-304 15</inkml:trace>
  <inkml:trace contextRef="#ctx0" brushRef="#br0" timeOffset="-34163.2898">23785 14474 540 0,'4'-37'133'0,"2"1"5"16,4 5-73-16,6 2-21 0,9 1-10 16,-2 4-7-16,9 0-5 0,9 7-6 0,7 4-4 15,-2 5-3-15,-4 5-3 0,-3 8-1 16,6 5 0-16,-10 3 1 0,-9 6 0 16,-9 5 1-16,-2 6 0 0,-3 2-1 15,-5 1-1-15,-9 2 1 0,-3 0-3 16,-6-2 1-16,-2-2-1 0,-3-5 0 15,-10-5-1-15,-11-4 0 0,-8-5-4 16,2-2-4-16,0-5-6 0,-3-2-9 16,-2-3-8-16,9-4-6 0,11-5-125 0,9-4-118 15,6-6-294-15</inkml:trace>
  <inkml:trace contextRef="#ctx0" brushRef="#br0" timeOffset="-33928.2698">24634 14169 582 0,'8'-12'124'0,"-12"0"1"0,-8 1-97 15,-1 4-14-15,-6 5-1 0,-5 3 4 16,-4 6 3-16,-3 7 2 0,4 9 0 16,2 7 1-16,3 8-1 0,2 10-1 15,11 6 1-15,6 5-1 0,7 2-1 16,6-2-1-16,7 0-3 0,5-1-3 0,3-4-2 15,9-2-4-15,3-5-13 0,1-6-19 16,0-5 15-16,-5-10-157 0,-3-11-136 16,-4-11-347-16</inkml:trace>
  <inkml:trace contextRef="#ctx0" brushRef="#br0" timeOffset="-32977.54">25014 14235 641 0,'0'-8'166'16,"1"4"8"-16,-1-1-64 0,0 3-54 15,1 0-12-15,-1 2-7 0,0 4-8 16,3 5-5-16,-2 4-4 0,0 8-3 0,2 10-2 15,4 7 1-15,0 7 0 0,1 5-2 16,-1 0-4-16,-1-1-3 0,-1-3-4 16,0-7 0-16,-11-5-3 0,1-5-4 15,-2-7-8-15,0-5-10 0,0-5-13 16,1-2-6-16,-1-6-9 0,4-4-9 0,-1-7-2 16,2-3 5-16,0-6 7 0,-3-8 9 15,2-5 6-15,1-7 9 0,0-6 8 16,1-7 7-16,1-2 6 0,1-2 6 15,3 2 6-15,-1 5 5 0,0 4 5 16,3 7 2-16,4 9 2 0,3 7-1 16,3 3-1-16,3 6-2 0,7 1-3 15,2 3-2-15,3 3-3 0,-1 1 0 16,0 2-2-16,1 3-2 0,-3 0 0 0,-4 2 0 16,-3 3 0-16,-4 0 0 0,-4 2 1 15,-3 4 1-15,-4 0 1 0,-3 4 0 16,-4 3 0-16,-4 1 0 0,-5 4-1 15,-3-1-1-15,-1 1-1 0,-3 0-2 16,-3-4-1-16,0-1-2 0,0-4 1 16,3-2-1-16,3-5 0 0,1-3-1 0,5-3-2 15,1-2-2-15,6 0-2 0,6-2-1 16,4-2-2-16,6 2-1 0,3 0-3 16,3 2 2-16,5 0 1 0,0 3 1 15,-2 4 1-15,-1 0 1 0,-2 4 2 16,0 3 2-16,-2 0 0 0,-3 2 1 15,0 1 1-15,-4 0-1 0,-2 1 2 16,-4 0 0-16,-6-3 2 0,-4 1 3 16,-6-2 4-16,-3 0 3 0,-2 0 2 0,-5-4 1 15,-2 0 0-15,-3-6 0 0,-6-5-1 16,-1-2-4-16,-6-4-2 0,-2-4-3 16,1 1-8-16,3-2-11 0,8 1-13 15,6 2-15-15,10-1-132 0,13 2-135 16,9-1-328-16</inkml:trace>
  <inkml:trace contextRef="#ctx0" brushRef="#br0" timeOffset="-32593.33">25785 14749 549 0,'-2'12'139'16,"1"-4"16"-16,1-2-56 0,-1-4-22 0,1-4-9 16,-1-8-5-16,-1-1-9 0,2-5-8 15,0-2-15-15,2-6-19 0,0-3-8 16,3-1-2-16,2-5-1 0,5-4-1 16,4-5 0-16,3-3-1 0,6-5-1 15,2-1-1-15,5 2 0 0,2 3-1 16,4 8 1-16,-1 8-1 0,-2 10 0 15,-3 10 2-15,-3 7-1 0,-6 8 1 16,-2 5 0-16,-7 5 0 0,-3 6 1 16,-4 3 0-16,-2 11 1 0,-1 3 0 0,-3 5 2 15,0 1 0-15,-1 2 0 0,0-1 0 16,-1-2 0-16,0-5 0 0,0-3 0 16,2-5-1-16,-1-5 0 0,2-3-5 15,1-5-14-15,1-3-14 0,3-7-14 16,0-3-137-16,3-7-142 0,1-1-345 0</inkml:trace>
  <inkml:trace contextRef="#ctx0" brushRef="#br0" timeOffset="-32053.42">26406 14675 666 0,'-7'0'155'0,"4"2"7"0,0-6-100 16,3-1-31-16,3-4-5 0,3-2-1 15,2-3-3-15,3-10-7 0,5-5-7 0,9-8-3 16,7-7-1-16,5-8 0 0,5-7-2 15,2 0 0-15,3-1-1 0,-2 3-1 16,-4 5 0-16,-7 8 0 0,-6 11 0 16,-5 8-1-16,-6 9 0 0,-2 8 0 15,-3 8-1-15,-2 7 0 0,-2 7 0 16,2 5 1-16,-2 8 0 0,-4 8 1 16,0 5 1-16,-4 8 1 0,-1 5 0 15,-2 5 0-15,-3 0 0 0,1-2 0 16,-1-4-1-16,0-6-1 0,1-10-3 0,0-6-3 15,3-9-4-15,-1-6-2 0,1-9-2 16,2-4-6-16,0-4-4 0,1-4-2 16,0-7 1-16,1-1 1 0,-1-6 0 15,1-5 1-15,1-2 6 0,-1-7 3 16,-2-2 3-16,-1 2 3 0,-4 3 2 16,-4 4 3-16,-5 5 2 0,-7 7 3 0,-6 9 6 15,-11 7 3-15,-7 7 4 0,-1 4 0 16,-4 4 1-16,2 5-1 0,5 1-2 15,5 2-4-15,11 0-8 0,9-2-12 16,8-2 114-16,10-4-250 0,12-3-139 16,13-3-397-16</inkml:trace>
  <inkml:trace contextRef="#ctx0" brushRef="#br0" timeOffset="-31740.93">27302 13933 724 0,'7'-10'151'0,"3"3"2"16,2 7-124-16,2 3-11 0,2 8 0 15,0 4 4-15,1 5 4 0,-3 7 2 16,-2 6 1-16,-1 9-5 0,-5 11-4 16,-2 11-3-16,-5 8-3 0,-4 7-4 15,-5 2-3-15,-5 0-3 0,-5 0-2 0,-3-3 0 16,-7-6-1-16,-9-5-7 16,-8-7-14-16,-8-5-20 0,-3-6-146 0,0-3-149 15,-3-12-376-15</inkml:trace>
  <inkml:trace contextRef="#ctx0" brushRef="#br0" timeOffset="-30051.82">16760 13243 639 0,'11'-27'133'0,"3"-1"1"16,4 9-120-16,4 3-7 0,7 4-2 0,8-2 0 15,6 1 1-15,6 2 0 0,6 0 1 16,9 0 0-16,10-2 0 0,16 1-2 16,9 2-2-16,14-2-7 0,23 0-4 15,15-1-6-15,20 2-4 0,16-1-1 16,14-1-1-16,17-5 2 0,15 2 4 0,11-2 8 16,15 3 10-16,8-2 7 0,11 2 5 15,5 3 2-15,7 2 2 0,9 1 1 16,4 6-5-16,11 0-3 0,14 6-5 15,5 2-2-15,9 2-4 0,7 3 0 16,11 0-1-16,7-2-1 0,-2 1 1 16,-2-3-1-16,-6-2 0 0,2-4 1 15,-4-4-1-15,-21-5 2 0,-2 0 1 0,-15-2 1 16,-14 0 0-16,-6-1 1 0,-17 5 0 16,-18 0 0-16,-6 4-2 0,-24 2-1 15,-14 1-1-15,-14 2 0 0,-18 2-1 16,-24 1 0-16,-17 5 0 0,-24 0 0 15,-9 1 1-15,-17 2-1 0,-18 2 0 16,-15 1 0-16,-9 4 0 0,-9 1-1 16,-4 4 1-16,-13 4 0 0,-5 3 0 15,-5 3-2-15,-6 6 0 0,-3 6-1 16,-8 8 1-16,-8 9-1 0,-6 7 0 0,-10 8 0 16,-7 9 1-16,-5 13 1 0,-10 10 0 15,-6 1 1-15,4 8-1 0,4 13 1 16,6 6 1-16,11 4-1 0,10-1 0 15,14 2 1-15,14-4 0 0,12-3 0 16,2-6 1-16,5-4-1 0,2-8 0 0,1-13 1 16,-5-6-2-16,-2-6 1 15,-11-5 0-15,-6-9 0 0,-13-5-1 0,-8-4 1 16,-16-5-1-16,-12-3 1 0,-8-1 0 16,-10-10-1-16,-13-1 2 0,-20-4-1 15,-17-2 0-15,-13-2 1 0,-26-6 0 16,-18-9-1-16,-37-4 1 0,-13-8-2 15,-21-9 1-15,-20-7 0 0,-15-7 0 16,-16-6-1-16,-14-4 1 0,-3-4-1 16,-28-2 0-16,13-5 0 0,-10 0-1 15,-25 5-1-15,9-1 0 0,-23 3-2 0,-6 1 0 16,-9 4-1-16,-33 6 2 0,-19-1-1 16,-1 2 3-16,-27 5 5 0,-6 1 9 15,-13 2 7-15,12 3 6 0,4 2 2 16,15 6 1-16,9 6-1 0,18 1-3 15,22 6-9-15,25 3-8 0,17 6-12 0,29 0-18 16,25 1-14-16,23-6-138 0,32-1-140 16,27-13-346-16</inkml:trace>
  <inkml:trace contextRef="#ctx0" brushRef="#br0" timeOffset="-1216.23">3023 17013 487 0,'-1'-29'140'0,"0"2"5"0,3 5-10 16,-2 0-79-16,0 11-14 0,0 2-7 15,0 3-7-15,0 4-8 0,0 2-7 16,-1 4-6-16,1 5-3 0,-1 6-3 16,1 6-2-16,-1 5 1 0,1 5 0 15,0 4 2-15,2 2 0 0,-1 1-1 16,2 0 1-16,0 0-2 0,2 2 1 16,3-2-1-16,0 0 1 0,5 0 0 0,4-3 0 15,6-3-1-15,3-5 1 0,4-4 0 16,0-5 0-16,1-4 0 0,-4-8 1 15,-1-3 1-15,-5-7 4 0,-3-5 3 16,-1-8 3-16,-2-5 2 0,-4-8 1 16,0-4 0-16,0-7 1 0,-1-3-4 15,0-4-4-15,-1-3-3 0,0-6-2 16,1-3-2-16,1-1-1 0,0 5 0 16,1 2-1-16,-3 5 0 0,-1 12-3 0,-2 10-10 15,-1 9-16-15,-2 11-16 0,0 10 13 16,-2 4-148-16,5 6-138 0,0 5-323 15</inkml:trace>
  <inkml:trace contextRef="#ctx0" brushRef="#br0" timeOffset="-431.94">3690 17144 682 0,'1'-14'165'0,"-4"0"7"15,2 4-107-15,0 3-16 0,1 1-14 16,1 4-12-16,3 5-9 0,1 3-8 15,3 4-5-15,1 6-4 0,1 2 1 0,0 6 2 16,-2 4 1-16,0 1 1 0,-2 2-1 16,-1 1 0-16,-4 1-1 0,1-2-3 15,-2-3-2-15,-1-3 0 0,0-4-1 16,0-5 0-16,-2-4 2 0,1-5 1 16,-2-4 3-16,-1-4 1 0,0-7 0 15,2-4-1-15,-1-8-2 0,4-3-3 16,2-5-1-16,5-4 0 0,1 1 0 15,3 0 0-15,1 5 1 0,2 4 1 16,-3 5 2-16,-1 4 0 0,1 4 0 0,-2 2-1 16,-2 2 0-16,2 2 0 0,-1 2 1 15,2 1-1-15,1 2 1 0,1 2 1 16,3 4 0-16,0 1 2 0,0 6 0 16,1 4 0-16,-2 4 2 0,1 3-1 15,0 3 2-15,-2 6-1 0,0 0 1 16,0 1 1-16,2-2-1 0,0 1-3 0,1-1-8 15,-2-7-13-15,2-3-10 0,0-6-11 16,-1-4-124-16,0-6-127 0,0-4-299 16</inkml:trace>
  <inkml:trace contextRef="#ctx0" brushRef="#br0" timeOffset="-238.17">4355 17228 591 0,'-4'-4'152'0,"0"4"2"0,2 0-69 16,2 1-49-16,1 3-12 0,4 6-6 16,1 3-11-16,3 3-7 0,1 5 0 15,1 4 2-15,0 3 1 0,1 4 0 16,-1-1 1-16,-1 0-2 0,-1-2-8 0,-3-2-11 16,-1-2-2-16,-4-4-136 15,-2-7-126-15,-5-6-321 0</inkml:trace>
  <inkml:trace contextRef="#ctx0" brushRef="#br0" timeOffset="-104.1798">4228 16989 645 0,'-10'-29'140'0,"4"2"0"0,4 6-114 15,4 5-21-15,4 4-139 0,3 2-121 0,2 6-311 16</inkml:trace>
  <inkml:trace contextRef="#ctx0" brushRef="#br0" timeOffset="254.14">4690 17230 652 0,'8'-22'158'0,"-1"4"5"16,2 3-101-16,-2 0-15 0,3 5-10 0,5 2-10 16,3 2-8-16,1 2-8 0,3 5-5 15,2 4-3-15,2 6-2 0,-2 3-1 16,-1 3 1-16,-5 5-1 0,-2 5 0 15,-3 1 0-15,-6-2 1 0,-5 0-1 16,-4 0 1-16,-4 0 1 0,-5-4 0 16,-5-4 0-16,-3-2 1 0,-2-1 0 15,-3-5 1-15,-1-4 0 0,-1-2-1 16,2-4-7-16,1-3-11 0,2-3-14 0,5-4-5 16,7-6-140-16,9-2-137 0,7-1-333 15</inkml:trace>
  <inkml:trace contextRef="#ctx0" brushRef="#br0" timeOffset="653.17">5093 17164 677 0,'1'-15'163'16,"1"2"6"-16,1 2-107 0,-1 1-16 16,1 2-9-16,1 3-8 0,3 5-10 15,0 4-8-15,3 5-7 0,1 2-3 16,1 5-1-16,-1 3 0 0,-3 5 2 15,-3 5 0-15,-3 3 0 0,-3 2 0 16,-3 2-1-16,-1 3-1 0,0 0-1 16,0-1-2-16,0-5-2 0,1-3-1 0,0-6-1 15,0-5 2-15,0-6 0 0,1-4 2 16,-1-7 0-16,0-3 2 0,2-5-1 16,1-5 1-16,1-9-1 0,3-7-2 15,5-7-3-15,7-7-1 0,4-3-1 16,5 2 1-16,-1 1 0 0,3 6 1 15,0 8 0-15,-2 6 1 0,-5 9 3 16,-2 5 1-16,-4 5 1 0,2 4 1 0,-1 3 2 16,-1 4 3-16,-1 3 2 15,1 7 4-15,-3-1 1 0,2 6 2 0,-4 0 1 16,-1 7-3-16,-2 0 0 0,3 3-3 16,2-2-1-16,3 2-2 0,5-2-8 15,4-1-13-15,9-5-21 0,9-4-139 16,6-1-143-16,6-4-361 0</inkml:trace>
  <inkml:trace contextRef="#ctx0" brushRef="#br0" timeOffset="1162.01">6832 16777 679 0,'1'-4'160'0,"-1"-1"1"0,-2 5-110 16,1 5-13-16,-2 2-8 15,2 9-9-15,-1 6-6 0,0 8-3 0,4 8-1 16,0 8 0-16,2 2-3 0,2 2-1 16,1 0-2-16,3-2 1 0,-1 0-3 15,-2-5-7-15,-1-2-14 0,-3-3-17 0,-3-2 2 16,-4-6-142-16,-5-4-137 0,0-9-328 15</inkml:trace>
  <inkml:trace contextRef="#ctx0" brushRef="#br0" timeOffset="1630.53">6670 16932 580 0,'6'-35'133'0,"9"4"3"15,3 6-93-15,8 2-16 0,5 6-7 0,6 1-5 16,3 5-3-16,5 4-4 0,0 4-3 15,1 1-1-15,-1 4 0 0,-2 4-2 16,-2 4 1-16,-2 1 0 0,-5 5 0 16,-5 3 0-16,-7 4 1 0,-5 2 0 15,-7 1 2-15,-5 1 0 0,-10 1 1 16,-5 0 0-16,-2-1-1 0,-4-2 0 16,0 1-1-16,-3-3-1 0,1-2-1 15,1-4-1-15,1-5 0 0,0-2 0 0,2-4 0 16,2-2 0-16,2-3 0 0,3 1-1 15,3-1 0-15,4-2-1 0,2 2 0 16,5-1-1-16,4 1 1 0,2 0-1 16,4 0-1-16,5 3 2 0,3 1-1 15,2 1 0-15,0 4 0 0,1 2 0 16,0 2-1-16,0 2 1 0,-5 4 0 0,-2 0 0 16,-1 1 0-16,-3 0 1 0,-4 3 0 15,-1-1 0-15,-4-1 0 0,-4-1 1 16,-3 1-1-16,-5-3 2 0,-3-1 0 15,-7-3 1-15,-4-2 1 0,-5 0 2 16,-6-5 1-16,-3 0 1 0,-3-1 2 16,-5-1-1-16,0-3-1 0,0-3 0 15,1-5-1-15,4-3-3 0,0-5-5 16,4-6-7-16,3-7-10 0,5-1-10 0,8-3 60 16,8-7-196-16,13 4-135 0,13-2-352 15</inkml:trace>
  <inkml:trace contextRef="#ctx0" brushRef="#br0" timeOffset="2012.76">7644 17390 485 0,'-21'-31'123'0,"5"-3"4"0,5-3-5 0,2 5-96 15,5 3 1-15,3 3 4 0,2 1 4 16,2 6 2-16,3 1-2 0,3 5-4 16,2 1-5-16,5 3-7 0,2 2-5 15,5 3-4-15,5 5-4 0,1 5-1 16,7 3-2-16,-1 6-1 0,2 4-1 15,0 6 0-15,-2 8 1 0,-6 4-1 16,-2 2 1-16,-10 4-1 0,-4 0 1 16,-10-2 0-16,-11-4 1 0,-7-6 0 0,-10-6 1 15,-5-6-1-15,-10-7 1 0,-3-5-2 16,-2-2-2-16,3-5-8 0,3-3-8 16,5-3-11-16,9-6-10 0,9-3-134 15,11-9-135-15,12-2-323 0</inkml:trace>
  <inkml:trace contextRef="#ctx0" brushRef="#br0" timeOffset="2400.94">8090 17155 614 0,'-2'-11'152'0,"-2"1"6"16,0 1-83-16,-1 1-34 0,3 3-11 15,-1 4-6-15,3 2-8 0,0 3-9 16,3 6-4-16,4 6-3 0,3 5-1 15,2 5 1-15,5 4 1 0,3 2 0 0,5 8 0 16,2-1 1-16,1 0-1 0,2 1-1 16,-2-5 1-16,-2-2 0 0,-3-5-1 15,-5-9 0-15,-4-5 2 0,-4-7-1 16,-2-9 1-16,-3-6 0 0,-3-7 1 16,-2-5-1-16,0-7 0 0,0-4-2 15,-2-6 0-15,2-1-1 0,0-3-1 16,3 2-1-16,1 2 1 0,-1 6-1 0,1 7 1 15,1 5 0-15,-2 7-1 0,1 6-1 16,-1 5 2-16,-1 4 1 0,1 5 2 16,0 1 2-16,3 6 2 0,3 5 2 15,1 3 3-15,2 4 0 0,4 3-1 16,1 1-1-16,3 2 0 0,1 0-2 16,2-4 0-16,2 1-8 0,3-5-10 15,2-2-17-15,3-5 11 0,0-4-153 0,1-6-137 16,0-4-340-16</inkml:trace>
  <inkml:trace contextRef="#ctx0" brushRef="#br0" timeOffset="2815.84">8745 17232 583 0,'2'-9'142'15,"5"3"6"-15,-1 2-78 0,1 2-28 16,1 3-7-16,-1 0-4 0,2 5-4 0,-2 3-5 15,-3 2-6-15,1 6-3 0,0 5-3 16,0 5-2-16,1 4-3 0,1 5-1 16,2 1-1-16,5 3-1 0,-2-3 0 15,1-1 0-15,2-4 0 0,1-3-1 16,-1-5 0-16,-2-5 0 0,1-5-1 16,-2-4 0-16,-1-5 0 0,-2-7-1 15,-1-4-1-15,-3-9 1 0,0-7-2 0,-4-10 0 16,0-11-1-16,-1-7-1 0,-1-7 0 15,2-1 0-15,3 3 1 0,1 6 0 16,1 7 1-16,3 9 0 0,1 10 1 16,2 9 0-16,0 5 0 0,1 7 1 15,0 3 1-15,2 5 1 0,1 5 2 16,0 3 3-16,0 6 0 0,-1 5 3 16,-1 6 0-16,-3 6-1 0,0 4 0 15,-2 2-1-15,1 3-1 0,1 1-1 0,0-3 0 16,3-3-2-16,3-5-2 0,2-6-8 15,6-4-14-15,1-5-16 0,0-9-65 16,2-1-70-16,3-4-123 0,1-12-267 16</inkml:trace>
  <inkml:trace contextRef="#ctx0" brushRef="#br0" timeOffset="3247.61">9926 16806 565 0,'6'-17'139'0,"0"7"7"0,1 3-76 16,1 2-26-16,-1 4-10 0,0 4-4 16,0 5-4-16,-3 5-5 0,1 4-5 15,-3 9-3-15,-1 9-2 0,-1 6-2 0,-3 5 0 16,2 4-3-16,2 3-2 0,3 5-1 16,1 2 0-16,2-3-1 0,4 3 0 15,3-1-1-15,-2 0 0 0,1-5 0 16,3-8 0-16,-4-6 0 0,0-7-1 15,-5-10 1-15,1-7 2 0,-4-8 1 16,-4-4 0-16,-5-5 1 0,-3-12-1 16,-4-6-3-16,-4-10-6 0,-7-10-5 15,-2-6-3-15,-3-7-2 0,-4 0 0 0,1 6 1 16,0 5 3-16,1 7 4 16,1 10 4-16,2 9 1 0,0 9 1 0,3 6 1 15,-1 4 1-15,2 7 0 0,3 5 2 16,3 5 1-16,3 2 1 0,6 7 2 15,3 2 1-15,6 5 1 0,9 0 2 16,5 2 0-16,8-1-1 0,8 0 0 16,6-6-1-16,6-2-2 0,1-6 0 0,1-3-3 15,1-3 0-15,-1-6-7 0,0-5-10 16,-4-5-16-16,-1-4-2 0,-2-5-141 16,1-6-135-16,-4-6-332 0</inkml:trace>
  <inkml:trace contextRef="#ctx0" brushRef="#br0" timeOffset="3540.38">10468 17240 602 0,'1'-12'154'0,"3"7"6"0,2-1-53 16,2 1-67-16,4 1-12 0,0 2-7 16,3 1-7-16,-1 2-5 0,0 0-5 15,3 4-2-15,-3 0-11 0,-3 2-17 16,-3 3 1-16,-3 0-138 0,-4 5-131 15,-2-1-329-15</inkml:trace>
  <inkml:trace contextRef="#ctx0" brushRef="#br0" timeOffset="3727.81">10485 17683 535 0,'7'0'124'15,"4"-1"6"-15,3-2-89 0,1 2-4 0,-1-2 3 16,-1 0 4-16,-3-1-6 0,-4 0-6 16,-1-1-6-16,-4 1-8 0,-4-1-21 15,-1-3 55-15,-5 1-204 0,-2-2-140 16,3-1-377-16</inkml:trace>
  <inkml:trace contextRef="#ctx0" brushRef="#br0" timeOffset="4872.69">12162 17352 564 0,'-4'-27'137'0,"2"1"9"0,-2 3-82 0,-1 3-12 16,3 9-4-16,-1 1-3 0,1 5-8 15,1 3-8-15,-1 6-8 0,2 5-5 16,0 9-2-16,-2 9-2 0,1 11-1 15,-2 10 3-15,0 7 0 0,0 7 0 16,-2-1-2-16,2 4-4 0,-1-6-1 0,1 3-3 16,0-3 0-16,0-2-1 0,2-4-1 15,1-3-2-15,0-6-7 0,0-4-13 16,1-11-18-16,0-11-3 0,1-4-142 16,-2-11-142-16,2-6-338 0</inkml:trace>
  <inkml:trace contextRef="#ctx0" brushRef="#br0" timeOffset="5226.99">12006 17331 605 0,'-5'-17'144'0,"0"1"5"0,4-1-94 16,3 3-17-16,7-1-10 0,3 2-4 16,7 1-5-16,5 1-6 0,6 2-5 15,5 2-1-15,10 2-1 0,4 3-1 16,5 5-1-16,0 2 1 0,1 5-2 16,-1 8 1-16,-3 5-2 0,-8 7 0 15,-7 6 0-15,-9 3 0 0,-9 3-1 16,-7 1 1-16,-10-5 1 0,-11-1-1 15,-7-5 0-15,-7-6 0 0,-10-4 1 0,-2-3-2 16,-9-3 1-16,-3-2 0 0,2-2-1 16,1-1-4-16,4-2-9 0,5-4-12 15,6-3-2-15,10-4-138 0,10-3-132 16,8-10-324-16</inkml:trace>
  <inkml:trace contextRef="#ctx0" brushRef="#br0" timeOffset="5583.62">13031 17096 418 0,'21'-8'107'0,"-5"2"6"15,-5 2-58-15,-6 4-7 0,-6 5-1 16,-9 5 0-16,-6 6-2 0,-6 7-4 0,-9 10-1 16,-4 9-2-16,-1 8-4 15,3 11-3-15,6 3-4 0,7 3-3 0,10 3-2 16,14-1-4-16,12-2-4 0,10-2-2 15,6-1-3-15,4-2-2 0,4-3-3 16,2-5-5-16,1-7-11 0,-2-6-20 16,1-11 38-16,-2-12-179 0,0-8-141 15,1-9-360-15</inkml:trace>
  <inkml:trace contextRef="#ctx0" brushRef="#br0" timeOffset="6177.9398">13516 17760 474 0,'2'-7'131'15,"1"-2"5"-15,1-2-24 0,1-1-65 16,2-2-9-16,-1 0-4 0,1-4-5 0,0-1-6 16,1-5-4-16,-1-8-3 0,3-7-3 15,0-9-4-15,1-6-4 0,2-6-1 16,3 1-2-16,2 0-1 0,0 10 0 15,2 3 0-15,-1 12-1 0,2 9 0 16,0 5 1-16,-2 6 2 0,-2 3 1 16,0 6 2-16,-1 6 0 0,-1 4 1 15,-3 1 0-15,-1 9 0 0,3 7-1 0,-4 7-1 16,1 8-1-16,-3 6 0 0,2 8-1 16,1 6 1-16,4 5-1 0,-3-2-2 15,7-1-3-15,-3-5-5 0,2-2-7 16,1-9-7-16,-4-9-4 0,-2-8-2 15,-3-6 1-15,-5-7 3 0,-3-9 5 16,-3-6 6-16,-4-8 7 0,-3-5 3 16,-1-3 3-16,-5-5-1 0,-2-2-1 0,-4-4 1 15,-3 0-1-15,-3-1-1 0,-6 6 0 16,-2 2 1-16,-3 4 0 0,0 6 1 16,-1 6 2-16,1 5 2 0,3 2 2 15,4 1 0-15,3 3 0 0,5-1-1 16,6 1-5-16,4-3-5 0,3 3-81 15,5 3-59-15,6-5-110 0,6-1-259 16</inkml:trace>
  <inkml:trace contextRef="#ctx0" brushRef="#br0" timeOffset="6587.56">14369 17411 698 0,'-1'-22'162'0,"-4"-5"5"0,2 1-115 16,1 1-10-16,1 5-2 0,-1 2-3 15,2 5-5-15,0 3-7 0,2 5-6 16,-1 4-5-16,0 8-5 0,2 6-5 15,-1 5-3-15,2 8-2 0,1 7 0 0,3 9 2 16,3 6 0-16,4 1 0 0,6 1 0 16,2 3 0-16,3-2 0 0,1-1-1 15,0-4-1-15,3-6-3 0,-4-2 1 16,-2-6-2-16,-2-7 0 0,0-10 1 16,1-9 1-16,-4-12 2 0,0-8 1 15,-1-8 2-15,-3-6 0 0,-5-8-1 16,-4-6 1-16,-3-7-1 0,-3-6 0 0,-2-11-4 15,1-4-5-15,0 0-4 0,1 4-4 16,2 4-7-16,-1 13-12 0,0 12-11 16,1 14-5-16,-4 13-125 0,1 9-128 15,0 8-310-15</inkml:trace>
  <inkml:trace contextRef="#ctx0" brushRef="#br0" timeOffset="6894.98">15116 17142 730 0,'-1'-8'173'16,"-1"2"5"-16,1 3-113 0,-1 3-21 0,2 0-11 15,2 2-8-15,-2 7-7 0,2 3-5 16,-1 6-4-16,2 9-3 0,0 7 0 16,1 7 0-16,-1 9 0 0,0 2-1 15,0 3-1-15,-3 1-1 0,2-7-1 16,-2-2-2-16,0-5-8 0,1-6-12 16,-1-7-13-16,0-2-16 0,3-10-5 15,-2 0-51-15,1-8-84 0,5-8-116 0,-5-3-257 16</inkml:trace>
  <inkml:trace contextRef="#ctx0" brushRef="#br0" timeOffset="7325.8">15140 17015 471 0,'12'-26'123'0,"0"7"4"0,3 3-14 0,5 8-79 16,1 3-11-16,3 4-1 0,3 4-1 15,3 2-2-15,1 6-3 0,-1 1-4 16,1 5-3-16,-1 5 0 0,-2 3-1 15,-5 1 1-15,-6-1 1 0,-6 1-1 16,-6-1 1-16,-10-3 0 0,-10-1-1 16,-8-3-1-16,-6 2-1 0,-3 1-2 15,-3-3-1-15,2 0-1 0,4-1 0 16,5 0-2-16,5-3 1 0,6-1-1 16,5-6-1-16,3 2-1 0,5-3-1 0,5-2-1 15,3 1-1-15,6 0-1 0,4 1-1 16,6 1 0-16,4 4 1 0,3 3 0 15,4 3 1-15,2 4 1 0,1 4 0 16,1 3 1-16,-3 1 0 0,0 2 1 16,-3 0 1-16,-1 1-1 0,-2-1 1 15,-1 0 0-15,-3-1 1 0,-1-2 1 0,-6 3 2 16,-1 1 1-16,-9 1 2 0,-4-2 3 16,-11-3 4-16,-6 2 3 0,-9-2 3 15,-6-7 0-15,-10-8 1 0,-10-5-1 16,-8-5-4-16,-6-4-3 0,-5-2-7 15,1-6-14-15,0-1-14 0,5-1-10 16,8-7-14-16,12-1-89 0,13-5-42 16,11-6-111-16,11-1-224 0</inkml:trace>
  <inkml:trace contextRef="#ctx0" brushRef="#br0" timeOffset="7661.87">16089 16966 639 0,'5'-1'144'15,"3"2"5"-15,4 5-93 0,2 8-25 16,6 4-7-16,1 8-1 0,0 5 1 0,0 4-3 15,-3 11-4-15,-2 5-1 16,0 11-3-16,-4 8-4 0,-3 3-1 0,-7 3-1 16,-2 2 1-16,-4-3-1 0,-5-1 2 15,-6-1 0-15,-3-8 1 0,-3 3 2 16,-4-12 0-16,-2-7 0 0,0-3-2 16,-2-8-1-16,-2-10-1 0,3-4-2 15,1-12-8-15,4 0-12 0,4-2-23 16,0-9-11-16,9-4-138 0,8-4-144 15,6-9-345-15</inkml:trace>
  <inkml:trace contextRef="#ctx0" brushRef="#br0" timeOffset="8345.48">17609 17150 492 0,'13'-8'136'0,"-3"3"6"16,0 2-15-16,-3 1-76 0,-1 2-12 16,-3 1-1-16,-2 3-1 0,-6 1-2 15,-5 5-3-15,-5 2-4 0,-7 4-4 0,-7 4-3 16,-9 7-5-16,-7 1-3 0,-1 6-5 15,-1 4-2-15,0 3-1 0,4 0-1 16,4-3-1-16,6-4 0 0,6-3 0 16,2-7-1-16,5-5 0 0,4-7 0 15,4-3 0-15,2-3 0 0,5-2-1 16,2-2 0-16,3-1-1 0,0 1-1 16,3-1 1-16,2 2-1 0,3 1 0 15,4 4 1-15,4 0-1 0,6 2 1 0,6 2 1 16,9 3-1-16,9 1 1 0,7 4 1 15,3 2-1-15,2 1 1 0,1 7-3 16,-1-3-4-16,-8 1-9 0,-7-1-9 16,-10-1-14-16,-4-4-11 0,-7-2 16 15,-9-7-149-15,-3-4-130 0,-5-2-314 16</inkml:trace>
  <inkml:trace contextRef="#ctx0" brushRef="#br0" timeOffset="8625.99">16848 17797 645 0,'-3'-1'146'0,"8"0"6"16,5 1-86-16,10 0-26 0,8 5-7 16,9 6-2-16,9 3 1 0,10 9 0 15,6 2-6-15,11 6-6 0,9 2-7 16,3 3-17-16,4-2-22 0,0-3 9 0,1-5-161 16,0 0-145-16,-5 2-364 15</inkml:trace>
  <inkml:trace contextRef="#ctx0" brushRef="#br0" timeOffset="9310.28">18711 17120 674 0,'0'-5'161'0,"-2"1"4"0,0 3-97 0,-1 5-18 15,-1 2-10-15,-1 4-8 0,2 3-4 16,-2 5-2-16,1 8-2 0,2 6-5 16,2 3-4-16,3 8-5 0,2 6-4 15,1 1-1-15,3 2-2 0,0 0-1 16,-1-6-7-16,0 0-13 0,-1-6-16 0,-1-3-19 15,-1-5 36-15,-2-6-173 0,-1-4-145 16,0-11-340-16</inkml:trace>
  <inkml:trace contextRef="#ctx0" brushRef="#br0" timeOffset="9581.56">18539 17072 541 0,'-6'-27'139'0,"4"2"2"16,5 3-45-16,7 6-61 0,5 2-16 16,8 5-7-16,7 2-4 0,6 5-2 15,2 3 0-15,5 7 2 0,5 3-1 16,4 10 2-16,6 3 0 0,-2 4-1 16,-5 2-1-16,-5-1-1 0,-7 2-1 0,-12-4-1 15,-11-3-1-15,-15-2 1 0,-13-3-2 16,-14 1 0-16,-9-3-3 0,-10-2-5 15,-4 0-4-15,-5-4-5 0,0-3-6 16,2-4-6-16,7-4-9 0,5-5-10 16,7-5-102-16,4-2-105 0,4-3-260 15</inkml:trace>
  <inkml:trace contextRef="#ctx0" brushRef="#br0" timeOffset="9826.62">19477 16900 583 0,'7'-24'129'16,"-9"2"2"-16,-10 4-90 0,-6 8-23 15,-5 6-4-15,0 7 3 0,-3 13 0 16,3 9 0-16,0 11 2 0,5 7 3 16,5 5 1-16,4 5 2 0,6 6 0 0,5 1 0 15,8 3 0-15,6-2-3 0,8 3-4 16,8 0-5-16,8-1-2 0,5-4-4 15,1-1-2-15,0-8-6 0,0-8-12 16,-1-5-17-16,-5-9-1 0,-7-7-142 16,-2-7-138-16,-3-11-336 0</inkml:trace>
  <inkml:trace contextRef="#ctx0" brushRef="#br0" timeOffset="10351.78">19886 17468 649 0,'-9'3'148'15,"4"-1"5"-15,0-2-106 0,3 1-10 16,2-2-3-16,0-3-2 0,1-2-5 16,3-7-6-16,2-6-7 0,4-3-5 0,3-12-6 15,8-1-1-15,2-8-1 0,9-3-1 16,2-5 1-16,1-6-1 0,0-4 0 16,-3 5 0-16,-5 2 0 0,-3 7 2 15,-8 7-1-15,-2 13 0 0,-4 12 1 16,-3 15 0-16,0 6 1 0,1 13 0 15,-1 4 0-15,2 11 0 0,2 7 0 16,1 2 1-16,4 4 0 0,1 1-1 16,2 1 0-16,0-1-1 0,5 0 0 15,0-3-3-15,1 0-2 0,1-4-3 0,-3-4-5 16,-2-9-1-16,-3-7 0 0,-4-10 2 16,-7-7 2-16,-8-9 1 0,-8-8 3 15,-7-6 4-15,-6-2 1 0,-6-1-1 16,-8 0-1-16,-2 0 1 0,-2 1 1 15,-5 3 1-15,2 2 1 0,-3 2-1 16,1 3 2-16,0 1-1 0,3 3-1 0,8 6 0 16,2-1-3-16,10 6-12 0,8 0-18 15,8-1-7-15,16-1-128 0,12-1-132 16,9 3-318-16</inkml:trace>
  <inkml:trace contextRef="#ctx0" brushRef="#br0" timeOffset="10616.68">20659 16827 581 0,'2'-13'138'0,"3"3"5"16,3 8-90-16,0 7-12 0,3 6-5 16,2 7-3-16,0 6-4 0,3 9-4 15,0 7-4-15,1 5-3 0,1 2-4 16,-4 5-3-16,-1 4-1 0,-4 0 1 15,-2 5 2-15,-5 4 1 0,-4 2 1 16,-6-1 0-16,-5-2-1 0,-3-5-2 0,-6-4-3 16,-3-8-2-16,-1-9-1 0,0-8-2 15,1-7-3-15,2-3-7 0,5-7-17 16,4-3-14-16,6-9-146 0,5-4-146 16,8-6-366-16</inkml:trace>
  <inkml:trace contextRef="#ctx0" brushRef="#br0" timeOffset="10971.62">21880 17438 613 0,'-4'-2'138'0,"-6"-2"2"0,-3 2-101 15,-6-2-16-15,-4 3-3 0,-9-4-2 0,-4 1-2 16,-4 0-3-16,-9 2 0 0,-4-2-2 15,0 2 0-15,1 0-3 0,5 4-2 16,7 0-1-16,7-1-2 0,11 1-5 16,8-2-12-16,5-3-10 0,6-4-24 15,4-4-107-15,4 0-119 0,4-3-285 16</inkml:trace>
  <inkml:trace contextRef="#ctx0" brushRef="#br0" timeOffset="11155.66">21595 17110 664 0,'0'-6'144'16,"1"2"1"-16,2 5-108 0,1 5-11 16,2 4 0-16,2 5 0 0,0 7 3 15,0 9 3-15,-1 8 3 0,0 12-3 16,0 8-5-16,1 5-7 0,1 3-5 16,1 0-4-16,2-2-3 0,0-9-8 15,2-9-13-15,-1-10-18 0,0-8-17 16,-1-6-135-16,1-11-144 0,-2-1-347 0</inkml:trace>
  <inkml:trace contextRef="#ctx0" brushRef="#br0" timeOffset="11619.8698">22828 16855 581 0,'-4'-14'161'0,"3"3"4"16,0 2-47-16,-1 4-63 0,2 5-10 15,0 7-5-15,0 8-7 0,0 7-4 16,0 10-2-16,2 9 1 0,-1 7 1 15,0 5-3-15,0 2-4 0,0 3-6 16,2 1-4-16,-2 0-3 0,0 0-3 16,2-3-1-16,1 0-5 0,-1-6-9 15,1-4-13-15,1-8-17 0,0-8-17 0,-2-6-16 16,2-8-119-16,-2-6-8 0,1-3-109 16,-2-8-202-16</inkml:trace>
  <inkml:trace contextRef="#ctx0" brushRef="#br0" timeOffset="11867.92">22728 16874 577 0,'5'-37'133'0,"5"4"3"0,3 6-89 0,5 5-14 16,4 4-6-16,6 4-2 0,6 1-2 16,2 5-1-16,1 3-4 0,4 6-2 15,-1 5-3-15,-2 8-4 0,-5 5-1 16,-8 8-3-16,-5 8-2 0,-8 4 0 15,-11 3-1-15,-9 2 0 0,-10-3 0 16,-5-2 1-16,-6-3-1 0,-6-7 0 0,-1-5 0 16,1-5 1-16,-2-4-1 0,6-1-1 15,2-8-5-15,2-4-10 0,5-2-12 16,3-4 35-16,2-4-170 0,5-4-132 16,4-4-336-16</inkml:trace>
  <inkml:trace contextRef="#ctx0" brushRef="#br0" timeOffset="12131.69">23558 16795 560 0,'0'-22'137'0,"-1"7"3"0,-5 3-79 15,-8 2-24-15,-4 6-11 0,-3 7-4 16,0 5-5-16,-2 7-3 0,-2 6 2 0,3 12 1 15,6 10 3-15,6 9 3 0,5 3 1 16,3 4 1-16,4 5-2 0,5 3-4 16,5 1-3-16,10 0-4 0,5 1-3 15,2 0-4-15,12-3-1 0,3 1-4 16,5-6-7-16,3-11-16 0,-3-8-12 16,6-10 98-16,-4-8-239 0,-3-7-150 15,-4-10-396-15</inkml:trace>
  <inkml:trace contextRef="#ctx0" brushRef="#br0" timeOffset="12464.94">23913 17077 592 0,'4'-16'162'16,"-3"1"6"-16,-2-1-32 0,2 6-82 16,3 3-15-16,0 2-5 0,1 7-7 15,-2 3-4-15,0 6-4 0,0 6-1 16,-3 4-2-16,2 5-2 0,-2 4-1 0,-2 0-3 15,2 7-2-15,0 0-3 0,0 0-1 16,2 1-8-16,-2 0-13 0,1-1-15 16,-1-1-21-16,0-7-4 0,1-5-136 15,0-6-140-15,4-7-319 0</inkml:trace>
  <inkml:trace contextRef="#ctx0" brushRef="#br0" timeOffset="12882.55">23939 16885 541 0,'10'-41'131'16,"5"9"2"-16,9 8-58 0,8 9-43 16,2 8-10-16,6 5-3 0,7 6 0 15,0 3 0-15,-3 6-1 0,-10 3-2 16,-6 1-2-16,2 4-2 0,-5 3-2 0,-7 1-1 16,-4 2 0-16,-6 0-1 15,-2 1 0-15,-2 3 0 0,-6-4 0 0,-5-1 0 16,-4-3 0-16,-7-1-2 0,-8-4 0 15,-5-5-1-15,2-2-2 0,2-2 0 16,2-4-1-16,4 0-1 0,5-3 0 16,8 2 0-16,6-3-3 0,2 0-1 15,0 2-1-15,4-3-1 0,5 1-4 0,7 3-2 16,3 1-3-16,2 1 2 0,0-3 1 16,5 7 0-16,-1 4 1 0,-2 2 3 15,-3 3 2-15,-3 1 2 0,1 6 4 16,3 8 1-16,0-2 3 0,1 4 1 15,-1 0 2-15,-1-1 0 0,-4 2 2 16,-1-5-1-16,-6-2 0 0,-4-3 0 16,-6-5 0-16,-8-2 1 0,-5-4 2 15,-7-3 0-15,-5-1-1 0,-4-4-1 0,-5-7 0 16,-8-6-4-16,0-4-16 0,0-3-18 16,-6-8-23-16,-8-4-121 0,3-6-134 15,6-2-321-15</inkml:trace>
  <inkml:trace contextRef="#ctx0" brushRef="#br0" timeOffset="13124.9499">24709 16699 614 0,'6'-4'144'15,"0"8"7"-15,2 2-81 0,0 8-29 16,2 8-5-16,1 10 3 0,1 11 4 15,1 10-5-15,-1 7-4 0,0 8-5 16,-1 7-5-16,-2 2-4 0,-1 8-5 0,-4-1-4 16,-3-6-5-16,-2 5-1 15,-6-2-2-15,-3-10-1 0,-6 0-2 0,-6-4-8 16,-13-7-22-16,-9 2 36 0,-12-7-196 16,-6 3-157-16,-12-1-408 0</inkml:trace>
  <inkml:trace contextRef="#ctx0" brushRef="#br0" timeOffset="19087.8298">25471 3209 562 0,'0'-2'135'16,"-1"2"2"-16,-6 2-60 0,-3-1-57 16,-4 3-7-16,-2 1-4 0,-1 5 0 15,-4 2-2-15,-2 3 1 0,-6 1 2 16,-4 3 1-16,-7 0 0 0,-3 2-1 0,-4-3 0 16,0-3-2-16,-1 0-2 0,1-3-2 15,1-2 0-15,3-2-1 0,1-4 1 16,-4-3 1-16,-1-2 3 0,-9-4-1 15,-2-3 1-15,-8-3 0 0,-7-2 0 16,-3 3-2-16,-2-1-3 0,-6 0-1 0,0-1-1 16,-3 2 0-16,5 2-1 0,-3 0 1 15,-7-2-1-15,-3 0 0 16,3 3 0-16,2 1 0 0,5 5 1 16,2 1-1-16,0 2 0 0,11 3 0 0,4 4 1 15,-2 2 2-15,-6 5 2 0,6 1 1 16,3 4 0-16,3 3 0 0,5 1 0 15,6 3 0-15,10 2-2 0,15-4-2 0,0-1-1 16,9-1-1-16,8-2-1 0,5-1 0 16,5-3 0-16,1-3 0 15,1-1 0-15,3-5 2 0,-3-2 1 0,-2-4 1 16,-4-3 0-16,-2-5 0 0,-7-2 1 16,-3-4-1-16,-7-5-1 0,-4 0-1 15,-11-4-1-15,3-1-1 0,-4-1 1 16,-2 1 1-16,-6-1-1 0,0 1 0 15,-5-1 0-15,6 0 1 0,-15 1-1 16,-4 3 1-16,-4 3-1 0,-2 1 1 16,-4 5 1-16,-13 1 0 0,-4 5 0 0,-1 1 1 15,-3 1 2-15,-6 1 2 0,-3-1 3 16,-1 2-1-16,11 2 0 0,3-2 0 16,-1 1 1-16,3 2-2 0,4-3-2 15,3 2-2-15,2-3 1 0,1 2-1 16,2-1-1-16,2-3 0 0,-7-3-3 0,6 0-4 15,6-5-3-15,2-1-1 0,6-4-2 16,5-2-7-16,16 1-19 0,17-2-14 16,14-6-24-16,8-2-103 0,13 1-127 15,4-1-292-15</inkml:trace>
  <inkml:trace contextRef="#ctx0" brushRef="#br0" timeOffset="19744.75">22199 3998 624 0,'-1'-3'129'0,"-1"3"0"0,5 1-113 0,4 3-5 16,-1 2-1-16,4 0 5 0,1 2 4 15,2 5 3-15,2-1 1 0,1 2 0 16,-1-1-3-16,3 1-3 0,4 0-5 16,7-3-4-16,4-1-4 0,2-1-1 15,6-3-1-15,3-1 0 0,-2-1-1 0,-4-2 0 16,-5 1-1-16,-6-1 1 0,-3 1-1 16,-14-1 0-16,-4 2 1 15,-4 1 1-15,-7 2 0 0,-5 2 1 0,-6 2 1 16,-6 2 0-16,-7 3 1 0,-6 4 0 15,-8 2 1-15,0 1 1 0,-2 3-1 16,-2 4 1-16,-1 0 1 0,10 0-1 16,-3-2-2-16,7-1 0 0,5-2-3 15,4-4-7-15,5-4 11 0,10-2-31 16,6-4-11-16,8-4-8 0,6-2-124 0,7-4-127 16,8-1-308-16</inkml:trace>
  <inkml:trace contextRef="#ctx0" brushRef="#br0" timeOffset="20014.87">22865 4352 585 0,'-5'-2'136'16,"1"1"3"-16,-6 0-87 0,-1 4-21 15,-4 3-3-15,-2 5 0 0,-9 1-1 16,3 2 1-16,-3 5 0 0,-6 3-1 16,-1 0 0-16,-1 0-3 0,-12 3-5 15,12 1-3-15,-6-1-4 0,2-3-3 0,4-1-5 16,8-5-11-16,0-3-11 0,20-5-20 16,0-4 5-16,11-8 5 0,3-2-148 15,13 0-129-15,9-5-309 0</inkml:trace>
  <inkml:trace contextRef="#ctx0" brushRef="#br0" timeOffset="20331.85">23380 4184 609 0,'7'-20'129'0,"7"2"1"0,-1 1-104 15,-4 4-16-15,4 5 0 0,-4 2 1 16,1 3 5-16,5 7 3 0,-11 2 2 0,-2 4 2 16,6 6 0-16,-10 2-4 0,6 3-3 15,-6 1-3-15,-8 2-4 0,2 0-4 16,7-2-2-16,-7-2-2 0,3-1 2 16,-12-4-1-16,2-1 1 0,-3-5 2 15,1-2 2-15,-7-6 1 0,0-4 1 16,-2-5 0-16,6-5 0 0,-3-6 0 15,2-3-2-15,4-5-3 0,3-2-3 16,6-5-6-16,10 4-8 0,8 3-14 0,7 3 5 16,8 3-146-16,9 10-133 0,2 8-331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6:09:21.43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32027 1281 486 0,'-3'-7'135'16,"1"2"10"-16,1-3-43 0,-2-4-29 16,3 0-8-16,0 1-7 0,-1 0-4 15,2 1-7-15,0 1-8 0,2 2-8 16,-2 8-6-16,-1 9-3 0,1 5-1 16,-2 8-2-16,-1 10-2 0,0 10 0 15,-4 9 0-15,-1 5-2 0,-3-1-3 16,0 6-4-16,0-2-3 0,3-2-2 0,-2-2-1 15,4 2 0-15,4-3-1 0,1-3-2 16,3-7-7-16,2-6-14 0,-2-8-22 16,3-7-21-16,1-11-139 0,2-3-153 15,-3-9-362-15</inkml:trace>
  <inkml:trace contextRef="#ctx0" brushRef="#br0" timeOffset="883.84">31264 2056 751 0,'-18'-6'153'0,"4"-3"0"16,6-3-148-16,4-3 2 0,5-6 2 16,6-5 3-16,6-6 0 0,5-3 2 15,6-5 0-15,5 0 0 0,3-2-2 16,3 1-2-16,3 4-2 0,2 4-3 0,-1 4-1 16,0 7 0-16,-7 4 0 0,-4 6-1 15,-2 6 1-15,-3 6 0 0,-8 5 1 16,-1 3 0-16,-8 6 1 0,2 2-1 15,-3 2 1-15,-5 5-1 0,-8 0-1 16,-6 3 0-16,-1 1-1 0,-4 0 0 16,-8 1 1-16,0-2-2 0,-3 0 0 15,-1-4 1-15,6 0-1 0,-4-4 0 16,1-3 0-16,2-4 0 0,0-3 0 16,4-5 0-16,1-1-1 0,0-6-1 0,2-5-1 15,2-2-2-15,1-2 0 0,2-3 0 16,1-3-1-16,0 1 0 0,5 2 2 15,0 2 0-15,2 3 1 0,1 3-1 16,0 4 1-16,-2 4-1 0,2 5 0 16,-10 2 0-16,0 6 1 0,-1 4 0 15,-2 1 2-15,-7 7 0 0,1-1 1 0,-2 2 0 16,4-2 1-16,-1-5-1 0,-3-2 1 16,1-3 0-16,4-7 0 0,-3-4 1 15,0-8-1-15,3 0 1 0,0-4-1 16,2-7 0-16,0-3 0 0,3-7 0 15,5-6-1-15,3-3 0 0,2-6 0 16,-1-6 0-16,4-1 0 0,0 2 0 16,2 3 1-16,1 5 2 0,0 8 3 0,-1 4 2 15,0 9 2-15,2 4 0 16,0 5 1-16,-22 3-2 0,20 4-2 0,1-1-3 16,1 4-3-16,-23 0-3 0,22 3 0 15,1 4-1-15,21 4 0 0,-22 4 1 16,2 7 0-16,-2 6 1 0,22 8 0 15,-24 5 1-15,2 8-1 0,-1 3 1 16,2 4-1-16,-2 1 0 0,0 2 0 16,-4 1 0-16,-2 2 0 0,-14-5-1 0,6 1 1 15,-7-1-1-15,-3-2 0 0,-12-5 1 16,8-4-1-16,-2-7 1 0,8-5 0 16,-19-9 1-16,4-9 1 0,-6-8 1 15,4-8 0-15,-19-7 1 0,5-11 2 16,-2-7 0-16,8-13-1 0,-5-7 0 15,15-8-2-15,12-9-2 0,19-7-5 16,-9-2-6-16,24 2-7 0,12 4-10 0,17 5-12 16,1 7-21-16,10 6-3 0,3 8-140 15,21 4-144-15,-27 6-341 0</inkml:trace>
  <inkml:trace contextRef="#ctx0" brushRef="#br0" timeOffset="1743.93">29704 1483 762 0,'6'-5'165'0,"-4"2"1"0,-4 3-127 0,0 5-25 15,-4 3-6-15,-4 3-3 0,-10 4-3 16,1 3 0-16,-5 4 0 0,-3 3 1 16,-6 1 1-16,0 1-1 0,-2-4-1 15,3 0 0-15,-6-2 1 0,-5-4-1 0,-5 1 1 16,2-7 0-16,-11-5 1 15,9-2-1-15,-1-2-1 0,3-1 0 0,2 0 0 16,10 2-2-16,4 2 0 0,13 6-1 16,-11 2 0-16,10 7-1 0,5 5 0 15,6 3 0-15,-4 1-1 0,8 3-1 16,4-1-4-16,7 1-4 0,-6-2-2 16,6-6-3-16,0-3-2 0,3-6 2 15,-10-3 1-15,3-6 5 0,-4-4 3 0,4-6 2 16,-13-4 3-16,2-3 2 0,-2-2 1 15,3-3 0-15,-11 0 2 0,1-1 3 16,0 4 2-16,4 2 1 0,-9 4 1 16,1 5 0-16,-1 2 0 0,5 3-2 15,-20 5-1-15,14 0-1 0,1 3-2 16,7 3 0-16,-13-2 0 0,12 0-1 16,-4-1-1-16,21 0 1 0,-27-1 1 15,3-4 0-15,5-2 1 0,9-1 0 0,-14-5 0 16,5 1 1-16,2-4-1 0,7-2 0 15,-10-3 0-15,1-1 0 0,5 0 0 16,5 0-1-16,-5-1 0 0,5 3-1 16,8 2-2-16,7 0-2 0,-6 4 0 15,4 1-2-15,8 4 0 0,2 1 0 16,-6 2 1-16,-3 1 0 0,9 4 2 16,2 3 3-16,-16 3 3 0,-4 1 4 0,5 4 5 15,-2 2 2-15,-11 2 2 0,-8 0 1 16,-2 1-1-16,2 0-3 0,-14 0-3 15,-8-4-3-15,1-3-5 0,1-5-10 16,-6-4-17-16,-2-5-17 0,12-7-15 16,10-8-133-16,6-5-143 0,12-7-331 15</inkml:trace>
  <inkml:trace contextRef="#ctx0" brushRef="#br0" timeOffset="2019.08">29071 1209 782 0,'14'-50'174'0,"8"5"5"0,7 2-137 16,1 7-9-16,5 9-1 0,3 5-1 0,-2 4-5 15,0 7-3-15,1 1-5 0,-2 10-4 16,-1 6-2-16,-3 4-3 0,-3 3-3 15,-6 3-3-15,-5 1-1 0,-9 4-2 16,-12 1 1-16,-12 1 0 0,-14-4-1 16,-14 3-3-16,-13-1-6 0,-12 4-12 0,-2-3-19 15,-5-1-21-15,1 0-138 0,-3 1-151 16,1-1-354-16</inkml:trace>
  <inkml:trace contextRef="#ctx0" brushRef="#br0" timeOffset="2365.75">28024 1478 955 0,'7'-10'175'0,"-7"4"0"0,4 6-149 15,-13 1-142-15,18 6 124 0,-8 1 0 16,4 7 2-16,-3 6 5 0,-2 6 3 15,1 6 4-15,10 10-1 0,-17 5-1 0,6 11-2 16,-7 5-3-16,4 3-5 0,-4 3-6 16,0 3-3-16,-2 1-1 0,7 1 0 15,-12-4-1-15,8-2 0 0,-10-3-1 16,4-5 1-16,-10-7 1 0,-1-9 1 16,-2-8-1-16,-7-10 0 0,-11-10 2 15,-3-7-1-15,-10-11 1 0,1-9-2 16,-5-10 0-16,-2-9-1 0,9-13-2 15,8-12-7-15,11-6-10 0,19-8-11 0,12-2-12 16,15 0-15-16,14 5-7 0,8 8-130 16,12 9-131-16,0 4-307 0</inkml:trace>
  <inkml:trace contextRef="#ctx0" brushRef="#br0" timeOffset="2898.63">27192 2057 654 0,'-1'1'141'0,"52"-1"1"16,-63 0-118-16,-1 3-7 0,-1 0-4 0,70 0-3 15,-70 0-5-15,1 1-1 0,-54-1 0 16,135-1-1-16,-72 1-1 0,3-2-2 16,-70-2-1-16,81 1 0 0,-8-4 1 15,2 0-1-15,-74-2 0 0,138-3 1 16,-64 0 1-16,0-4-1 0,-8 1 0 16,12 2 1-16,-4 0-1 0,3 0 1 0,-65 2-2 15,66 3 1-15,3 3-1 0,2 0 0 16,-3 4-1-16,2 2 2 0,1 6 1 15,-3 3 3-15,-1 1 5 0,167 5 4 16,-174 3 3-16,-6 2 2 0,-5 1-1 16,-7 2 0-16,-5 0-2 0,-6 1-9 15,-175-1-13-15,164-3-14 0,2-3 23 16,-3-5-165-16,1-4-134 0,-4-7-345 16</inkml:trace>
  <inkml:trace contextRef="#ctx0" brushRef="#br0" timeOffset="3567.8">26885 1539 698 0,'5'-5'156'0,"1"3"0"0,-12 4-111 0,0 2-28 16,-8 2-5-16,1 5-4 0,-13 3-4 15,5 2-2-15,-2 5-2 0,5 1 1 16,4 2-3-16,6 0-5 0,3 0-7 16,15 0-3-16,-4-3-4 0,10-3-2 15,4-3-1-15,1-7 2 0,4-1 6 0,-1-9 5 16,-3-5 4-16,2-3 5 0,-14-1 5 16,1-4 8-16,-5 2 5 0,-3 1 4 15,-8 2 3-15,4 5 0 0,-5 1 0 16,7 3-3-16,-11 5-5 0,2 3-6 15,-1 5-3-15,4 5-1 0,-12 2-2 16,5 2 1-16,-3 1-1 0,5 1 0 16,-10-1 1-16,2-2 0 0,-1-1 0 15,1-3 0-15,-7-2 0 0,-1-4 0 0,-1-4 0 16,6-3-1-16,-9-7 0 0,6-1 1 16,3-2-1-16,5-4 0 0,0-3 0 15,5-1-1-15,2-1 0 0,11 2-1 16,-8-4-1-16,7 4 1 0,-3 3-1 15,8 0 1-15,-7 2 1 0,4 4 1 16,-4 1 1-16,7 3-1 0,-8 1 0 16,6 0-1-16,-7 6 1 0,3 3 1 0,-8 4 2 15,0 7 2-15,-7 5 1 0,-2 3 2 16,-14 5 0-16,7-1 0 0,-3-1-3 16,0-3-3-16,-4-3-6 0,4-3-19 15,2-5-17-15,12-3-16 0,-5-3-130 16,3-4-138-16,3 0-330 0</inkml:trace>
  <inkml:trace contextRef="#ctx0" brushRef="#br0" timeOffset="3934.52">26254 1691 735 0,'-2'-3'147'0,"13"2"0"15,-9 3-144-15,2-2-2 0,2 2-3 16,-173 0 1-16,179 2-1 0,2 1 2 0,-4 0 0 16,3-1 0-16,1 1 0 0,-2-1 1 15,-3 0 2-15,-1-2 7 0,-5-2 3 16,-6 1 2-16,-3-1 0 0,-4 0 1 16,-3 3 1-16,-7-1-1 0,-8 5-5 15,1 0-4-15,0 3 0 0,1 1-1 16,-5 5 0-16,2 1 0 0,3 3-1 15,5 2-1-15,1 4 1 0,1 1 0 16,1 2 1-16,7 1 0 0,3 2 1 0,-5 2 1 16,7 2-1-16,4 2-2 0,2 2 0 15,6 3-1-15,-1 7-1 0,0 3-1 16,5 2-1-16,-6 0 1 0,-2-1 0 16,-1 0 0-16,-7-4-25 0,1-7-22 15,-1-9-134-15,1-7-144 0,2-7-362 16</inkml:trace>
  <inkml:trace contextRef="#ctx0" brushRef="#br0" timeOffset="4771.82">25432 1496 697 0,'11'-10'157'0,"-3"6"0"0,0 2-122 16,-22 5-8-16,17 3-2 0,-2 1-3 15,-3 4-4-15,-13 3-3 0,9 3 0 0,-1 5 0 16,-1 0-2-16,-19 2-2 0,6-1-5 15,-9 0-2-15,-6 1 0 0,-19-2-1 16,-1-2 0-16,-4-1-1 0,4 0-1 16,-10-2 0-16,4-1 0 0,6 1 0 15,3 0-1-15,3 1 1 0,4 1-1 16,4 2 0-16,8 4 0 0,12-1-1 16,-2 1 0-16,11-2 1 0,8 4-2 0,7-5-2 15,2-2-2-15,10-3-2 0,-2-1-4 16,11-3 0-16,1-5-3 0,-2-4 0 15,1-3 0-15,-6-5 3 0,4 0 3 16,-13-6 2-16,-3-4 3 0,-10 1 1 16,-3-1 3-16,-9 2 2 0,-1 1 1 15,-8 2 2-15,-3 4 1 0,-4 3 1 0,4 2-1 16,-6 3 0-16,3 2-1 0,5 2-2 16,-2 1-1-16,9 1-2 0,3 2 0 15,-1-1 0-15,6-2 0 0,-1 2 0 16,3-1 0-16,0-2 0 0,-5-2 0 15,7 1 1-15,-6-2-1 0,-2-3 1 16,3 0-1-16,-3-2 1 0,0-1 0 16,4-2 1-16,-11-2 0 0,11-2-1 15,1 2 1-15,2 0 1 0,1 1-1 16,7 1-1-16,-4 0-1 0,10 1 0 16,-3 2-1-16,5 1 1 0,3 0-2 0,0 1 1 15,-2 0 0-15,4 5 1 0,-2 1 0 16,2 1 3-16,-5 2 1 0,-1 2 4 15,-6 4 2-15,2 3 2 0,-7-2 1 16,-6 3 0-16,-6 1-2 0,-2 2-1 0,-6-1-3 16,3-3-2-16,-12-1-4 0,-4-1-8 15,6-5-7-15,-3-4-25 0,2-3-142 16,1-8-146-16,9-4-366 0</inkml:trace>
  <inkml:trace contextRef="#ctx0" brushRef="#br0" timeOffset="5065.7299">24936 1383 680 0,'2'-54'162'0,"4"4"7"16,3 9-102-16,4 12-24 0,-7 5-1 15,6 2 2-15,2 2-7 0,2 9-8 0,-2 4-6 16,1 5-3-16,6 0-5 16,7 5-5-16,-2 4-4 0,-4 5-2 0,-6 0-1 15,-3 7-1-15,-15 3 0 0,-9 3 1 16,-12 2-1-16,-9 2 1 0,-12 1-3 16,-9 3-6-16,-11-5-9 0,-5-1-15 15,-6 1-18-15,-4-5-19 0,-4-3-129 16,2 2-141-16,0-1-329 0</inkml:trace>
  <inkml:trace contextRef="#ctx0" brushRef="#br0" timeOffset="5425.86">23731 1579 824 0,'-5'-10'183'0,"-9"5"3"16,0 1-131-16,11 5-37 0,0 6-9 0,-1 2 1 16,3 5-5-16,2 8 0 0,-1 8-1 15,11 7 5-15,-1 6 3 0,0 8-4 16,5 8-2-16,1 5 1 0,2 6-2 16,1-1-2-16,-6 6-2 0,-2 5 0 15,0 1-1-15,-7 0-1 0,-5 2-1 16,-9-5-1-16,-6 3-1 0,-13-7-2 0,-6-4 3 15,-18-9 2-15,-5-7 0 0,-3-9-2 16,-7-7 5-16,-4-14 3 0,8-12-1 16,-10-15-1-16,8-16-2 0,-3-13 2 15,7-14 1-15,10-14-2 0,11-11-4 16,8-10-8-16,20-4-8 0,21 0-8 16,19 6-14-16,12 8-14 0,8 7-139 15,13 12-143-15,5 11-335 0</inkml:trace>
  <inkml:trace contextRef="#ctx0" brushRef="#br0" timeOffset="20392.6498">1924 9888 558 0,'-5'-9'139'0,"2"0"8"0,-4 5-73 0,0-1-20 0,1 2-9 16,2 2-8-16,0 2-5 0,3 5-5 16,1 9-4-16,1 10-1 0,1 9-2 15,-1 12-1-15,-1 11 3 0,-3 13 2 16,0 8-1-16,-3 4-2 0,-1 1-6 15,-1-1-3-15,-2-4-4 0,3-5 0 16,-4-8-4-16,0-7-1 0,1-9-3 0,1-7-5 16,-1-9-11-16,4-6-18 0,-1-8-20 15,9-10 156-15,2-12-293 0,2-7-163 16,3-8-430-16</inkml:trace>
  <inkml:trace contextRef="#ctx0" brushRef="#br0" timeOffset="20728.53">1818 9934 655 0,'7'-17'139'0,"2"0"2"0,6-3-122 0,6 1-4 15,2 0 1-15,4 2 0 0,5 2 0 16,4 4-1-16,3 4-1 0,4 6-3 16,0 7 1-16,3 6-2 0,-1 9-2 15,-3 6-2-15,-2 6-2 0,-6 5-1 16,-7 2-1-16,-8-1-1 0,-10-2 1 16,-7-1 0-16,-10-6 0 0,-9-3 0 15,-13-3 0-15,-9-5 1 0,-8-1-1 16,-2-4-1-16,-1-4-1 0,2-4-16 15,4-6-12-15,8-2-54 0,11-8-54 16,13 1-25-16,10-2-98 0,8-2-177 0</inkml:trace>
  <inkml:trace contextRef="#ctx0" brushRef="#br0" timeOffset="20996.6098">2769 9875 590 0,'0'0'128'0,"-3"4"7"0,-3 7-98 16,-4 8 63-16,-7 8-66 0,-3 10 3 15,-4 10 4-15,-4 10-2 0,-1 9-3 0,5 8-3 16,4 5-76-16,7 2 63 0,5-1-3 15,11 0-4-15,8-6-3 0,8-5-5 16,6-9-2-16,1-9-12 0,4-6-24 16,4-10-144-16,-2-11-145 0,1-7-371 15</inkml:trace>
  <inkml:trace contextRef="#ctx0" brushRef="#br0" timeOffset="21742.95">3011 10686 605 0,'-1'13'137'0,"0"-12"4"0,2-8-98 15,2-5-14-15,5-5-5 0,-4-4-2 16,2-8-1-16,-1-6-4 0,3-7-1 15,4-7-4-15,4-8-1 0,5-7-3 16,3-2-1-16,5-4-2 0,3 2 0 16,1 5 1-16,-3 8 3 0,-1 11 2 0,-6 9 2 15,-1 11 1-15,-6 9 0 0,-2 9 0 16,0 8-2-16,-2 7-2 0,-1 6-3 16,3 6 0-16,-3 6-2 0,0 8 0 15,-1 6-1-15,0 7 0 0,-2 6-1 16,2 3-1-16,-1 2 0 0,-3 0 0 15,9-3-1-15,1-3-3 0,0-8-3 16,1-8-3-16,-2-7-2 0,-2-9-3 16,3-6-1-16,-11-8-1 0,-3-5-3 15,-3-7-4-15,-4-4-1 0,-5-6 1 0,1-5 2 16,-4-3 0-16,1-3 1 0,-5 1 6 16,-3 3 6-16,-1 3 4 0,-2 3 3 15,-7 3 2-15,1 7 2 0,-2 1 0 16,-5 4 1-16,3 1 1 0,-5 4 0 15,2-1-1-15,2 1-1 0,2 0-1 16,5-1-5-16,6 1-9 0,5-4 123 0,12-4-263 16,14-2-143-16,9-4-412 0</inkml:trace>
  <inkml:trace contextRef="#ctx0" brushRef="#br0" timeOffset="22120.02">3838 10119 656 0,'-6'-11'145'0,"0"6"5"0,2 1-117 15,1 7-11-15,0 3 1 0,2 7 1 16,0 5 0-16,1 6-5 0,1 6-3 15,3 7-1-15,4 4-3 0,6 4-2 0,3 3-4 16,3-1-1-16,6-1-3 0,-1-3 0 16,4-5-2-16,0-6 1 0,-1-7 0 15,0-8-1-15,-3-6 1 0,0-7 2 16,-3-9 3-16,0-6 2 0,-5-8 3 16,-4-9 2-16,-2-8 2 0,-3-9 0 15,0-6-1-15,-2-4-3 0,-2-4-3 16,1 1-2-16,1 7-2 0,-1 3 9 0,-1 8-14 15,-2 8-4-15,-2 9-5 0,-2 8-15 16,2 7-15-16,3 6-12 0,1 9 28 16,1 1-158-16,7 11-133 0,5 3-324 15</inkml:trace>
  <inkml:trace contextRef="#ctx0" brushRef="#br0" timeOffset="22773.07">4568 10022 539 0,'-4'-10'148'16,"5"5"2"-16,-3 4-6 0,0 4-103 16,1 7-5-16,0 5-5 0,0 5-4 0,-1 7-2 15,0 5 0-15,0 5 0 0,0 3-7 16,0 4-5-16,1 3-4 0,-1 1-1 15,4-1-3-15,-2 1-1 0,0-5-3 16,2-1 0-16,-2-10 0 0,1-5-3 16,-1-6-6-16,0-9-4 0,2-4-4 15,-2-5-10-15,-3-8-11 0,2-5-11 16,-2-5-4-16,2-7-8 0,-4-6-33 16,-1-8-7-16,2-5 9 0,-2-5 26 15,1-3 26-15,0 0 21 0,4-1 24 0,1 5 43 16,0-1 19-16,3 6 4 0,-1-1-10 15,5 6-12-15,6 0-10 0,-1 3-9 16,8 4-4-16,2 3-4 0,5 5-1 16,5 6-2-16,-4 7-2 0,3 5-2 15,0 6-1-15,-6 6-2 0,4 6-1 0,-8 4-3 16,-2 3 0-16,1 3 0 0,-6 1-1 16,-6 1 2-16,-3 2 0 0,-7-3 1 15,-5-2 1-15,-2-1-2 0,-9-2 0 16,-4-1-2-16,-2-3-2 0,-1-3-2 15,3-3-2-15,2-2-1 0,6-2 0 16,4-4-3-16,7-1 0 0,6-2-2 16,8-1 1-16,5-1-3 0,3 1-1 15,2 1 0-15,4 0 0 0,1 3 2 16,-2 2-1-16,-2 2 1 0,-4 5 2 0,-4 4 1 16,1 3 0-16,-3 2 1 0,-2 3 0 15,-1 3 0-15,-2 2 1 0,-1-1 1 16,-3-1 2-16,-6-1 1 0,-2-1 1 15,-4-1 2-15,-7-4 0 0,-5-2 1 16,-4-3-2-16,-4-1 0 0,-5-4-1 16,-5-2-2-16,-3-2 0 0,-1-4-5 15,0-5-13-15,1-5-22 0,3-4 59 16,5-5-200-16,10-3-148 0,8-5-379 0</inkml:trace>
  <inkml:trace contextRef="#ctx0" brushRef="#br0" timeOffset="23679.52">5415 10178 447 0,'-4'-19'145'0,"0"7"6"15,-2-1-11-15,2 3-12 0,-2 4-95 16,3 3-5-16,-2 6-4 0,0 4-4 16,-3 8-6-16,5 7-2 0,0 7-4 15,2 10-1-15,6 7-1 0,7 5-1 16,3 2-1-16,6 1-2 0,2-2-1 16,4-4 1-16,5-6 0 0,0-7-1 15,-1-10 1-15,1-7 0 0,2-10 1 16,1-6 2-16,-1-9 4 0,-2-4 1 0,-2-7 4 15,-2-7 1-15,-2-7 3 0,-7-6-1 16,-6-4 1-16,-5-6-2 0,-3-4-1 16,-5 0-2-16,-6 2-3 0,0 2-1 15,-3 5-3-15,4 2-1 0,-1 4-5 16,0 5-4-16,2 3-5 0,6 4-9 16,-4 5-14-16,6 4-18 0,-1 8-18 0,5 7-126 15,3 5-138-15,4 8-327 0</inkml:trace>
  <inkml:trace contextRef="#ctx0" brushRef="#br0" timeOffset="23962.64">6586 9958 575 0,'-14'-6'137'0,"-10"7"6"0,-7 6-81 16,-3 7-16-16,-4 5-1 0,-1 6-1 15,-3 6-2-15,5 6-4 0,5 3-5 16,11 6-7-16,6 2-5 0,9 2-5 0,11 5-4 16,10-2-2-16,7-1-2 0,10-5-2 15,6-6-2-15,5-6-3 0,5-9-13 16,4-12-18-16,2-7-17 0,4-9-119 15,-4-7-16-15,-3-15-120 0,-3-4-227 16</inkml:trace>
  <inkml:trace contextRef="#ctx0" brushRef="#br0" timeOffset="24245.85">7061 9759 681 0,'6'3'145'0,"5"3"6"15,5 7-120-15,-1 5-6 0,5 7 5 0,2 9 4 16,2 9 4-16,-4 6 0 0,-3 9-1 16,-5 6-5-16,-5 6-4 0,-9 6-4 15,-6 4-4-15,-11-1-5 0,-4-1-5 16,-10-1-3-16,-2-6-3 0,-3-4-1 15,-2-8-2-15,-3-8-3 0,3-5-8 16,3-8-13-16,7-9-21 0,0-8 25 16,6-10-175-16,6-9-151 0,8-6-371 15</inkml:trace>
  <inkml:trace contextRef="#ctx0" brushRef="#br0" timeOffset="24851.94">8862 10764 416 0,'21'2'119'16,"-6"-2"6"-16,-5 0-1 0,-4 1-68 0,-8 0-6 16,-9 0-3-16,-7 0-4 0,-9 2-2 15,-15 1-2-15,-7-2-3 0,-9 1-8 16,-12-2-3-16,-1 0-1 0,-3-1-1 16,0-1-4-16,10-3-3 0,3 2-3 15,7-2-5-15,17-1-5 0,9-2-12 0,12-7-13 16,16-2-15-16,12-4-10 0,15 0-10 15,10-3-20-15,11 0-100 0,7 3-111 16,7 4-252-16</inkml:trace>
  <inkml:trace contextRef="#ctx0" brushRef="#br0" timeOffset="25014.5098">8835 10595 664 0,'-22'0'151'0,"-9"-2"2"0,-8 2-108 16,-7-1-14-16,-9-1 1 0,-5 1 0 15,-5 1-2-15,-7-2-4 0,1 2-3 0,3-1-2 16,3 2-5-16,11 2-7 16,6-3-9-16,9 0-12 0,11-1-11 15,10-3-16-15,8-2 154 0,10-5-293 0,9-2-155 16,10-3-429-16</inkml:trace>
  <inkml:trace contextRef="#ctx0" brushRef="#br0" timeOffset="25580.55">9923 10078 587 0,'5'-14'139'0,"-1"-1"11"15,-2 2-88-15,1 1-8 0,-3 4 3 16,0 0-1-16,-3 3 0 0,3 2-7 15,-1 1-10-15,0 2-10 0,-3 8-8 16,2 5-4-16,-3 7-3 0,-1 8-1 16,-4 12 1-16,-3 6 1 0,1 15 2 15,-1 4 0-15,2 5 0 0,-3 0-6 16,3 2-3-16,2-2-2 0,7-2-2 16,-3-9-2-16,4-4-2 0,1-8-2 15,2-7-21-15,4-9-19 0,-1-6-23 0,3-8 6 16,3-11 6-16,5-6-154 0,-3-9-143 15,4-5-302-15</inkml:trace>
  <inkml:trace contextRef="#ctx0" brushRef="#br0" timeOffset="25866.68">9761 10127 456 0,'17'-36'109'0,"4"1"9"15,2 1-74-15,2 3-6 0,1 4 6 16,0 5 5-16,-3 3 4 0,6 11-8 16,-2-1-4-16,-1 4-4 0,1 5-6 15,2 4-5-15,0 5-5 0,3 3-6 16,-4 3-3-16,6 8-2 0,-1 5-1 0,-1 7-1 16,-6 2-1-16,-6 2-1 0,-7 1-1 15,-12 0-1-15,-10-1 0 0,-12 0 0 16,-7-4-1-16,-7-3 1 0,-9-4 0 15,-5-6-3-15,1-3-7 0,4-7-11 0,4-6-10 16,6-5-16-16,10-3 11 0,9-5-142 16,10-7-128-16,11-2-304 0</inkml:trace>
  <inkml:trace contextRef="#ctx0" brushRef="#br0" timeOffset="26107.12">10779 9939 694 0,'-27'5'149'0,"0"6"4"0,2 8-122 15,2 8-5-15,1 7 5 0,1 11 3 16,0 2 4-16,6 12 0 0,0 7-1 16,7 5-3-16,4 4-4 0,3 1-5 15,6 0-5-15,3-1-7 0,5-5-3 16,4-6-4-16,3-7-6 0,4-7-12 15,7-4-15-15,5-13-16 0,5-5-14 16,2-9-105-16,0-8-35 0,-7-10-120 0,-6-6-236 16</inkml:trace>
  <inkml:trace contextRef="#ctx0" brushRef="#br0" timeOffset="26804.56">11070 10692 542 0,'-2'13'127'16,"-2"-2"6"-16,0-2-73 0,4-2-20 16,-1-2 5-16,0-5 1 0,0-3-5 15,2-6-5-15,0-3-4 0,4-3-8 16,4-5-9-16,2-4-9 0,2-6-3 16,3-8-1-16,1-5 0 0,6-7 0 15,-1-6-1-15,1-5 0 0,4 1 0 0,1 1-1 16,2 9 0-16,-1 7 0 0,-4 11-1 15,0 9 1-15,-3 9 0 0,-4 8 0 16,-3 8 1-16,-4 5 0 0,0 8 1 16,-1 6 1-16,-1 6 0 0,-5 7 0 15,5 8 1-15,1 5-1 0,3 3-1 16,1 2 0-16,-1-1-2 0,5-3-4 16,1-3-5-16,-3-9-4 0,-2-6-4 15,-1-8-1-15,-2-7 0 0,-2-5 2 0,-7-8 4 16,1-4 4-16,-1-5 4 0,-7-5 3 15,-4-5 2-15,-6-5 0 0,-2-4 0 16,-4-1-1-16,-6 0 1 0,-8-1 1 16,2 6 2-16,0 1 0 0,-5 5 2 15,2 5 2-15,2 4 0 0,2 5-1 0,6 1 0 16,3 1-1-16,4 2-4 0,11-1-12 16,4 2-12-16,4-3-7 0,10-1-132 15,9-4-128-15,12-4-319 0</inkml:trace>
  <inkml:trace contextRef="#ctx0" brushRef="#br0" timeOffset="27052.62">11877 10055 684 0,'5'-10'151'0,"-8"3"2"15,4 3-91-15,3 5-40 0,5 7-2 16,2 3 6-16,1 7 3 0,4 8 4 15,4 12 1-15,1 5-3 0,1 10-4 16,-1 7-5-16,-3 7-5 0,-2-1-3 16,-7 3-6-16,-4-2-1 0,-10-1-3 0,-6-5 0 15,-8-6-1-15,-5-5-1 0,-7-4 0 16,-2-6-2-16,-4-8-4 0,0-5-11 16,1-9-15-16,2-4-25 0,3-9-139 15,9-7-151-15,5-5-366 0</inkml:trace>
  <inkml:trace contextRef="#ctx0" brushRef="#br0" timeOffset="27487.14">12969 10586 550 0,'28'1'126'0,"-5"-2"4"0,-4 1-84 16,-10-1-8-16,-6 1 7 0,-7-3-4 15,-7 2-6-15,-12 1-2 0,-13 0-4 16,-12-1-7-16,-8 2-6 0,-2-1-10 16,-5 3 0-16,-1-2-1 0,6 0 0 15,8 0-1-15,9 1-3 0,11-2-9 16,4 0-9-16,10-2-10 0,9-1-11 15,7-1-9-15,6-3-11 0,5-1-9 16,7 0-20-16,7-5-24 0,4-3-24 0,0 2-69 16,0-4-134-16</inkml:trace>
  <inkml:trace contextRef="#ctx0" brushRef="#br0" timeOffset="27627.06">12703 10418 375 0,'5'-9'219'0,"-3"2"-18"0,2 2-96 16,-4 3-36-16,0 1-21 0,0 4-10 15,0 4-6-15,4 5-5 0,2 6-5 16,-2 6-1-16,2 7 2 0,-3 6 2 0,-1 6 1 15,0 5-4-15,-2-3-5 0,-1 3-5 16,-2-2-3-16,3-4-11 0,2-4-18 16,4-6-27-16,5-10-139 0,6-5-148 15,5-7-367-15</inkml:trace>
  <inkml:trace contextRef="#ctx0" brushRef="#br0" timeOffset="27998.5">13556 10277 651 0,'4'-9'155'0,"-3"1"6"15,-1 3-82-15,0 2-36 0,0 1-6 16,1 4-1-16,-1 0-4 0,2 5-1 16,-6 8-1-16,4 7-3 0,1 12-3 0,0 7-3 15,3 9 2-15,-3 5-2 16,-1 5-4-16,4 3-6 0,0-4-4 15,-4 0-2-15,2-5-6 0,-4-4-7 0,9-4-19 16,-2-4-13-16,1-8-15 0,0-4-13 16,3-8 25-16,3-6-155 0,-2-9-134 15,-3-8-306-15</inkml:trace>
  <inkml:trace contextRef="#ctx0" brushRef="#br0" timeOffset="28253.87">13530 10316 635 0,'2'-41'139'0,"5"3"1"16,7 3-100-16,5 6-28 0,6 3-7 16,9 5-3-16,4 4 1 0,2 3 0 15,0 6 5-15,3 7 1 0,-1 6 3 16,4 6 2-16,-5 5 0 0,-9 6 0 16,-5 5-2-16,-7 4-3 0,-9 2 0 0,-8 4-2 15,-12 0-1-15,-14-1 0 0,-9 3 0 16,-5-3-1-16,-10-2 0 0,-3-2 0 15,-4-8-2-15,-1-4-1 0,4-3-1 16,9-6-3-16,3-6-7 0,10 0-12 16,6-9-11-16,10-3-17 0,11-5-113 15,11-4-120-15,11-3-286 0</inkml:trace>
  <inkml:trace contextRef="#ctx0" brushRef="#br0" timeOffset="28471.66">14513 10077 809 0,'-15'-5'157'0,"-5"9"0"0,-4 0-114 15,-6 7-111-15,0 8 86 0,-5 8 2 16,3 6 2-16,0 13 1 0,5 6 3 0,4 10-1 16,10 5-4-16,7 2-5 0,8 2-2 15,4 1-4-15,8-3-3 16,6-4-4-16,7-7-7 0,8-4-13 0,3-3-14 15,6-9-14-15,4-7 5 0,-5-9-147 16,0-6-138-16,-4-10-328 0</inkml:trace>
  <inkml:trace contextRef="#ctx0" brushRef="#br0" timeOffset="29111.59">14778 10314 737 0,'-5'-14'175'0,"0"4"5"0,2 1-113 0,-1 5-26 15,-1 4-8-15,5-1-7 0,1 4-5 16,-1 3-10-16,3 10-3 0,-1 3-4 16,4 9-2-16,-1 6 0 0,-1 8 1 15,2 3-1-15,-3 1 1 16,2 0-3-16,-4 2 2 0,-2-3-2 0,2-6 1 15,-4-5-3-15,1-3-5 0,1-3-6 16,-3-9-6-16,0-7-5 0,1-4-6 16,-2-7-6-16,0-6-8 0,-1-5-1 0,1-11 1 15,1-3 7-15,2-8 4 0,-1-5 5 16,2-8 7-16,1-7 9 0,4-6 8 16,1-1 5-16,1-1 3 0,3 1 4 15,4 6 5-15,-1 6 5 0,2 10 3 16,3 10 2-16,-1 7 1 0,1 8-1 15,1 6-2-15,3 2-3 0,6 4-2 16,2 4-1-16,1 2 1 0,1 8 0 0,0 2 0 16,-2 2-2-16,-4 3 0 0,-7 5-2 15,-4 2 1-15,-10 3-3 0,-6-2 0 16,-7 0 0-16,-9 1 0 0,-4 1-1 16,-8-5-1-16,0-3-2 0,-1-3-1 15,1-5-2-15,4-1-1 0,7-4-2 16,7-4-3-16,1-2-2 0,10 1-3 15,9-1 0-15,7 1-1 0,6-3-1 0,4 3-1 16,5 1 2-16,8 1 2 0,-4 0 2 16,-4 2 0-16,0 2 1 0,-9 1 2 15,0 2 1-15,-9 4 0 0,-2 2 0 16,-3 1 0-16,-4 0 1 0,-5 3 0 16,1 1 1-16,-5 1 2 0,0-1 0 15,-5-2 3-15,-4-1 1 0,-2-1 0 0,-5-2 1 16,-4-5 0-16,-1-4-1 0,-6-5-2 15,-2-5-5-15,0-4-13 0,0-4-23 16,3-4 147-16,3-8-292 0,6-2-165 16,17 1-451-16</inkml:trace>
  <inkml:trace contextRef="#ctx0" brushRef="#br0" timeOffset="29355.56">15400 10045 711 0,'5'-16'146'0,"13"7"1"0,2 9-124 16,1 8-9-16,8 8 6 0,-1 10 8 15,0 7 6-15,0 10 3 0,-5 12 3 16,-2 9-4-16,-4 9-4 0,-6 2-7 0,-10 2-6 16,-5 1-7-16,-10 0-3 15,-10-5-4-15,-8-4-1 0,-5-5-1 0,-7-7-1 16,-4-4-1-16,0-6-7 0,3-8-12 15,2-3-14-15,5-9-21 0,2-7 146 16,8-7-286-16,3-2-162 0,5-5-428 16</inkml:trace>
  <inkml:trace contextRef="#ctx0" brushRef="#br0" timeOffset="29776.7">16666 10607 640 0,'-3'-4'137'0,"-1"4"1"0,-7-5-111 16,-6 3-15-16,-5-1-1 0,-6 2-1 15,-13 0-1-15,-6 1 1 0,-5 4-1 16,-6-1 2-16,0 1-2 0,-2-1 0 16,3-1 0-16,8 0-2 0,7 0-4 15,8-2-8-15,7-2-12 0,7-1-13 16,14-1-51-16,8-3-70 0,8-2-110 0,6-3-244 16</inkml:trace>
  <inkml:trace contextRef="#ctx0" brushRef="#br0" timeOffset="29946.95">16337 10370 603 0,'5'-11'149'16,"-5"2"4"-16,1 5-92 0,1 4-20 16,1 6-5-16,-3 8-4 0,4 4-4 0,2 11-5 15,4 5 1-15,-6 7 2 0,2 3-3 16,0 8-4-16,3 0-5 0,-7 0-4 16,3-1-4-16,4-4-9 0,7 0-14 15,3-5-17-15,6-6-15 0,3-7-130 16,10-8-138-16,3-9-331 0</inkml:trace>
  <inkml:trace contextRef="#ctx0" brushRef="#br0" timeOffset="30200.65">17130 10217 759 0,'-1'-10'166'0,"-1"2"2"15,-3 4-127-15,5 3-17 0,1 3 0 0,0 8-1 16,0 5 1-16,-1 7 1 0,2 9 0 16,0 8-3-16,1 10-1 0,0 7-5 15,-3 0-3-15,3 9-6 0,-1-1-2 16,-1 1-2-16,1-2-1 0,-4-1-2 16,0-3-3-16,2 0-9 0,-1-10-10 15,-1-6-13-15,2-9-15 0,0-7-14 16,-1-8 8-16,1-8-136 0,-1-9-125 15,-3-7-299-15</inkml:trace>
  <inkml:trace contextRef="#ctx0" brushRef="#br0" timeOffset="30439.66">17102 10313 559 0,'16'-37'139'0,"4"5"1"15,3 9-27-15,0 4-89 0,11 5-3 0,-1 3 4 16,7 4 2-16,-5 5 1 0,3 3 1 15,1 5-2-15,2 8-4 0,-7 4-5 16,-5 5-3-16,-7 7-4 0,-5 3-4 16,-6 6-1-16,-15 2-3 0,-9 1 0 15,-8-1-1-15,-12-1 1 0,-3-5-1 16,-5-5 1-16,-8-5-1 0,5-6-3 16,-2-7-6-16,2-5-13 0,10-4-13 15,-1-5-11-15,8-3-6 0,11-1-127 16,8-1-126-16,9-2-291 0</inkml:trace>
  <inkml:trace contextRef="#ctx0" brushRef="#br0" timeOffset="30690.58">18105 10155 617 0,'6'-15'131'0,"-4"1"6"0,1 4-107 16,-4 4-5-16,-7 6-3 0,-12 6 14 15,-5 5 2-15,-8 9 2 0,-5 7-1 16,-6 10-2-16,2 10-2 0,4 7-3 16,3 5-4-16,8 10-7 0,10 5-5 15,7-1-4-15,5 4-2 0,10-4-3 16,4 0-3-16,15-2-3 0,4-8 0 16,11-5-3-16,10-3-5 0,8-7-12 15,0-5-18-15,4-12-15 0,-1-10-137 0,0-5-144 16,-12-9-346-16</inkml:trace>
  <inkml:trace contextRef="#ctx0" brushRef="#br0" timeOffset="31030.83">18730 10425 583 0,'6'-10'133'0,"-4"-1"4"0,-5 0-88 16,-10 0-24-16,-9 1 2 0,-1 4 6 15,-4 5 2-15,-15 1 0 0,-5 8 2 16,-2 7-2-16,5 10-1 0,2 5-4 15,4 6-6-15,4 1-6 0,13 6-6 16,13 4-4-16,10-2-2 0,7 1-1 16,10-3-2-16,7-3-1 0,12-2-2 15,9-6-8-15,4-6-11 0,1-6-18 16,-3-8-3-16,5-9-142 0,-1-11-141 0,-8-6-338 16</inkml:trace>
  <inkml:trace contextRef="#ctx0" brushRef="#br0" timeOffset="31259.4">19120 10141 624 0,'13'-5'134'0,"13"8"6"0,-9 1-105 0,10 8-3 0,2 6 7 0,-5 7 8 0,-4 9 3 15,-3 9 0-15,-8 9-2 0,-2 9-7 16,-5 7-7-16,-5 6-9 0,-8 2-7 15,-8 1-5-15,-8-2-4 0,-10-2-3 16,-7-6-3-16,1-4-2 0,-14-9-2 16,2-2-9-16,-3-9-16 0,7-8-17 15,0-9-150-15,7-2-154 0,-4-7-381 0</inkml:trace>
  <inkml:trace contextRef="#ctx0" brushRef="#br0" timeOffset="33300.2599">9012 13045 447 0,'27'1'121'0,"-5"2"4"0,-9-3-12 16,-1 3-75-16,-5-3-1 0,-2 2 3 15,-6-2-2-15,-6 0-3 0,-7-2-2 0,-6 1-2 16,-7-1-2-16,-8-1-5 0,-8-2-8 16,-8-1-1-16,-2 0-2 0,-1 1-2 15,3 1-2-15,5 0-3 0,8 0-3 16,7 3-1-16,10-1-1 0,8 1-2 16,7 1 0-16,7 0-1 0,6 0 1 15,10 3-1-15,8-2 0 0,10 0 0 16,9 3 1-16,6-1-1 0,3 0-1 15,4 1 1-15,-2 1-1 0,-5-2 0 0,-8 1 0 16,-7 0 1-16,-10-3 2 0,-6 0 1 16,-11-1 2-16,-11-1-1 0,-13-2 0 15,-10 0 0-15,-13-1-1 0,-12-2 1 16,-7 1-2-16,-3 0-1 0,3 1-1 16,8 2-13-16,7 1-15 0,11 1-137 15,17-2-137-15,15-1-346 0</inkml:trace>
  <inkml:trace contextRef="#ctx0" brushRef="#br0" timeOffset="34186.0899">9693 12558 611 0,'-2'-17'157'0,"-8"2"9"16,3 2-60-16,-2 3-49 0,3 0-7 15,-3 3-5-15,3 4-7 0,0 8-8 16,0 7-8-16,-4 6-5 0,4 9-5 16,-3 7-4-16,1 10-2 0,-1 6-1 15,0 5 0-15,1 0 0 0,4 4-2 0,-1-3-1 16,3-4-2-16,0-6-5 0,5-4-7 16,4-9-20-16,3-6-19 0,1-7-8 15,3-6-134-15,0-4-141 0,4-2-324 16</inkml:trace>
  <inkml:trace contextRef="#ctx0" brushRef="#br0" timeOffset="34471.83">9535 12541 621 0,'3'-28'134'15,"1"1"4"-15,6 1-104 0,2 0-11 16,2 1 0-16,4 6 1 0,3 2 3 15,1 1 0-15,6 2-1 0,2 4-2 16,1 7-4-16,2 7-3 0,2 7-2 0,0 5-4 16,-1 7-3-16,0 5-2 0,-6 6-2 15,1 3-1-15,-7-2 0 0,-7 2-1 16,-6-2-1-16,-6 1 1 0,-9-2 1 16,-7-2-1-16,-13-2 1 0,-10-4 0 15,-5-3 0-15,-9-7-3 0,-2-1-2 16,0-4-8-16,1-6-11 0,7-3-15 15,12-4 75-15,8-5-212 0,14 0-143 16,11-5 223-16,11-5-501 0</inkml:trace>
  <inkml:trace contextRef="#ctx0" brushRef="#br0" timeOffset="34734.7298">10415 12389 595 0,'0'-12'134'0,"-1"3"3"16,-3 1-97-16,-1 7-16 0,-1 5-1 15,-4 3 1-15,1 7-2 0,-2 7 0 16,-1 6 1-16,-1 7 1 0,3 4 2 16,-3 8-2-16,7 5-1 0,4 6-2 15,3 4-4-15,5 6-3 0,8 0-4 16,3 0-4-16,6-1-1 0,2-6-2 15,2-4-4-15,0-7-12 0,-1-11-15 0,-5-7-14 16,1-7-130-16,-1-9-2 0,0-8-114 16,3-7-210-16</inkml:trace>
  <inkml:trace contextRef="#ctx0" brushRef="#br0" timeOffset="35202.83">10808 13028 621 0,'-1'2'146'0,"-5"-2"5"0,0-2-94 16,1-3-28-16,5-6-2 0,-4-3-2 15,7-4-4-15,2-5-9 0,4-6-5 16,5-3-1-16,7-7-2 0,2-3-1 0,7-3 0 15,-1-2-1-15,1 0 0 0,2 4 1 16,-2 3 2-16,-5 6 2 0,-2 10 1 16,-2 5 2-16,-3 6 2 0,-5 8 0 15,-1 4 0-15,1 6-2 0,0 7-2 16,-3 4-1-16,1 5-1 0,-2 7 0 16,-1 8-1-16,-4 2 0 0,0 4-2 0,-2 3 1 15,2 3-2-15,-3-1 0 0,3-4-3 16,-1-6-3-16,5-5-3 0,-3-6-5 15,-2-8-2-15,0-7 1 0,-1-6 0 16,-3-7 2-16,1-6 1 0,-1-5 4 16,-4-5 2-16,-4-5 1 0,1-4 0 15,-2 0-1-15,-4 2 0 0,-4 2 0 16,-2 2 1-16,-1 5 1 0,0 4 1 0,-6 2 0 16,-1 3-1-16,4 2 0 0,0 2 1 15,2 3-1-15,2 1-9 0,6 2-13 16,5-2-11-16,7 3-124 0,4-4-127 15,5 1-314-15</inkml:trace>
  <inkml:trace contextRef="#ctx0" brushRef="#br0" timeOffset="35553.63">11358 12907 568 0,'-5'-11'129'0,"0"0"2"0,1-4-86 16,6 1-22-16,5-3-3 0,4-6-1 15,4-2-2-15,3-2 1 0,6-4-1 0,4 0 3 16,-4 0 0-16,5 3 2 0,-3 3 4 16,-4 6 1-16,-5 2 0 0,-1 4 0 15,-3 5-4-15,1 4-3 0,-8-1-3 16,3 4-5-16,-1 2-3 0,6 4-3 15,1 2-1-15,-2 6 0 0,3 3-1 16,3 5 1-16,-5 6 0 0,-1 5 1 16,-4 2 0-16,-5 5 0 0,-4 2-1 15,-4 2 1-15,-2-1-1 0,-2-3-1 0,-1-5-2 16,0 0-5-16,2-7-11 0,3-6-17 16,4-5-15-16,2-7-11 0,5-5-131 15,7-6-137-15,0-8-317 0</inkml:trace>
  <inkml:trace contextRef="#ctx0" brushRef="#br0" timeOffset="36183.7898">12107 12527 656 0,'1'-16'146'0,"-1"4"9"15,1 4-98-15,-1 1-19 0,3 5-4 16,-2 2 1-16,-1 4-2 0,1 4-4 15,-1 5-6-15,1 3-8 0,1 4-4 16,0 6-1-16,-1 4 1 0,-1 7-2 0,-1 0-1 16,-1-1-3-16,-1 1-2 0,1 1 0 15,-5-2-3-15,3-4-6 0,-1-6-9 16,0-6-11-16,3-2-13 0,0-4-7 16,1-8-6-16,1-8-11 0,1-2-25 15,1-11-24-15,2-2 0 0,-1-6 11 16,-1-6 9-16,-1-6 25 0,2-3 39 15,0-2 51-15,0 0 43 0,2-4 17 0,1-3 7 16,3 2 2-16,3 4-12 0,3 2-24 16,1 2-15-16,3 5-7 0,2 6-2 15,5 7-5-15,0 5-3 0,3 6-4 16,2 5-3-16,1 6-3 0,1 5-4 16,2 3-2-16,-3 6 0 0,1 1-1 15,-6 1 0-15,0 6-1 0,-9-5 0 16,-3 1 0-16,-8-1 0 0,-5 1 1 15,-10-1 0-15,-3 0-1 0,-11-6 0 0,-6 4-1 16,-7-2 0-16,-4-2-1 0,-3 0-1 16,2-2 0-16,0-2-2 0,8-1 0 15,8-2-1-15,8 0-3 0,8-3-2 16,6 0-2-16,9-2 1 0,6-1-2 16,6-1 1-16,5 3-1 0,3-2 4 15,2 2 2-15,3 0 0 0,-3 2 0 16,-4 4 1-16,-4 2-1 0,-4 0 1 0,-1 2 1 15,-5 2-1-15,2 5 0 0,-6 3 1 16,1 2-1-16,-4 1 0 0,-2 1-1 16,-4 3 2-16,-2 1 0 0,-8-3 2 15,1-3 0-15,-6-3 1 0,-5-2 1 16,-3-5 1-16,-3-4-1 0,-4-4 0 16,0-3-3-16,-2-4-12 0,1-1-19 15,4-6 2-15,5-1-144 0,5-5-139 0,12-5-342 16</inkml:trace>
  <inkml:trace contextRef="#ctx0" brushRef="#br0" timeOffset="36467.6899">12913 12166 573 0,'10'-12'138'0,"4"7"4"15,-1 4-38-15,4 5-75 0,3 6-2 16,0 9 4-16,-1 7 2 0,2 6 1 16,-4 8-1-16,2 9-4 0,-6 8-6 15,0 3-3-15,-6 6-3 0,-3 5-4 16,-8 4-3-16,-1 3-2 0,-6 1-2 16,-2-3-1-16,-2 2-2 0,-6-6 0 15,-7-4-1-15,-4-6-1 0,-6-9 0 16,-2-3-1-16,-3-5-10 0,-4-8-14 0,7-4-20 15,3-8-2-15,10-7-138 0,7-6-140 16,10-10-328-16</inkml:trace>
  <inkml:trace contextRef="#ctx0" brushRef="#br0" timeOffset="36926.82">13775 12992 601 0,'23'0'136'16,"-7"-1"2"-16,3-1-101 0,-2 0-6 15,-2 1 7-15,-7 2 6 0,-4-2-5 16,-10-1-5-16,-4 0-3 0,-11 1-5 0,-6-1-6 16,-7-1-10-16,-6-2-6 15,-8 2-3-15,1-1 1 0,-3-1-2 0,5-2-3 16,2 2-7-16,8-3-13 0,8 1-14 16,9-2-15-16,12-4-119 0,8-2-127 15,9 0-299-15</inkml:trace>
  <inkml:trace contextRef="#ctx0" brushRef="#br0" timeOffset="37583.0899">14422 12649 609 0,'-1'-12'155'0,"-4"7"2"15,2 0-56-15,2 6-64 0,3 3-7 16,0 1-2-16,-5 7-2 0,4 7 0 16,-1 6 3-16,-3 7 3 0,-3 9 0 15,1 8-3-15,-1 5-7 0,-1 0-5 16,-1 2-4-16,-1-2-6 0,-1-3-3 16,-1-5-8-16,-2-7-10 0,0-4-9 15,2-8-12-15,-1-5-12 0,3-6-10 0,5-6-8 16,-1-5-18-16,-2-10-97 0,1-8-112 15,3-3-261-15</inkml:trace>
  <inkml:trace contextRef="#ctx0" brushRef="#br0" timeOffset="37808.7198">14305 12679 508 0,'12'-40'147'0,"2"7"7"16,-3 6-10-16,6 4-87 0,6 4-16 0,6 2-8 15,0 4-5-15,8 3-7 0,1 5-6 16,6 5-2-16,0 5-2 0,1 6-1 15,-4 5-1-15,-2 3-1 0,-6 7-2 16,-5 3 0-16,-8 4-3 0,-10 2 1 16,-10 0-1-16,-10-1 0 0,-10 1-1 15,-9-3 0-15,-8-3-3 0,-7-5-6 16,-3-6-9-16,-5-2-9 0,1-6-11 16,5-4-7-16,7-6-6 0,8-3-4 0,12-8-82 15,12-1-24-15,18-6-92 0,10-3-201 16</inkml:trace>
  <inkml:trace contextRef="#ctx0" brushRef="#br0" timeOffset="38039.1899">15276 12348 562 0,'2'-14'136'0,"-6"6"1"0,-2 7-59 0,-5 9-45 15,-4 8-3-15,-2 10 1 0,-2 7 0 16,0 8-1-16,1 9 2 0,0 8-1 15,3 2-6-15,4 7-5 0,2 4-4 16,3 1-4-16,5 1-3 0,5-2-2 16,3-3-3-16,8 1-2 0,3-10 0 15,11-5-1-15,1-4 0 0,8-3-5 16,1-6-10-16,2-8-20 0,2-7 104 16,-1-9-246-16,-6-6-154 0,-9-10-411 0</inkml:trace>
  <inkml:trace contextRef="#ctx0" brushRef="#br0" timeOffset="39295.78">15510 13109 591 0,'-6'0'146'0,"2"0"6"0,0-2-82 15,1-5-26-15,1-1-8 0,0-4-4 16,3-6-6-16,3-6-8 0,3-7-5 16,4-6-3-16,5-3-2 0,5-6 0 15,7-3-1-15,1-3-2 0,9 1-1 16,4-2-3-16,2 0 0 0,-1 4-1 16,2 6-1-16,0 6 1 0,-2 8 1 15,-8 7 3-15,-4 8 1 0,-5 7 1 0,-3 7 2 16,-5 4 1-16,-5 7 2 15,-2 6 1-15,-3 8-2 0,-5 6 1 0,0 6-1 16,-1 9-1-16,-3 5-1 0,0 4-1 16,1 2-2-16,0 0-1 0,1 0-3 15,1-4-4-15,1-10-9 0,-1-5-10 0,1-10-12 16,-1-7-10-16,-2-9-8 0,0-5 136 16,0-7-264-16,-1-4-140 0,0-6-388 15</inkml:trace>
  <inkml:trace contextRef="#ctx0" brushRef="#br0" timeOffset="39450.56">15955 12853 644 0,'-23'-12'139'0,"-4"0"0"0,-2 3-112 0,-4 3-16 16,-1 0-2-16,-2 3-1 0,0 0-3 16,-1 1-1-16,1 0 0 0,1 1 0 15,8-2-2-15,4 4-11 0,7 1 128 16,8 1-261-16,11 0-138 0,10 2-403 15</inkml:trace>
  <inkml:trace contextRef="#ctx0" brushRef="#br0" timeOffset="39865.8">16331 13008 633 0,'-4'-5'144'15,"2"-2"2"-15,3-4-104 0,4-4-14 16,4-6-2-16,6-6-3 0,5-4-4 15,9-7-2-15,3-6 0 0,3-1-3 16,5-1-1-16,-1 3-1 0,-2 4-1 16,-4 2 1-16,-3 10-1 0,-5 5 0 15,-1 6-1-15,-3 6 1 0,-2 4-2 0,3 6-1 16,-2 3-2-16,0 6-1 0,-1 4 1 16,-3 6-1-16,-2 4 1 0,-4 7 1 15,-5 7 1-15,-2 1 0 0,-1 4-1 16,-5 3 0-16,0 2-2 0,-1-3 0 15,-1-3-3-15,-1-8-3 0,3-2-7 0,-4-12-14 16,4-4-13-16,3-8-13 0,4-5-138 16,5-11-141-16,1-5-339 0</inkml:trace>
  <inkml:trace contextRef="#ctx0" brushRef="#br0" timeOffset="40294.18">17727 12568 546 0,'3'-21'126'0,"-5"0"2"16,-9 2-83-16,-8 0-20 0,-6 3-4 15,-9 5 0-15,-7 4 1 0,-9 5 2 16,-4 10 3-16,1 7 4 0,3 5-1 15,2 9 0-15,5 4-2 0,11 8-5 0,10 4-4 16,8 1-3-16,11 4-3 0,9 3-3 16,10 0-3-16,13-2-1 0,9-3-2 15,10-7-1-15,8-3-4 0,3-11-9 16,2-6-10-16,-2-10-12 0,-2-5-8 16,-7-8-133-16,-4-8-133 0,-3-7-316 15</inkml:trace>
  <inkml:trace contextRef="#ctx0" brushRef="#br0" timeOffset="40561.2">18216 12209 491 0,'13'-1'132'0,"0"6"6"0,0 2-11 16,5 7-91-16,1 7 0 0,2 8 5 0,1 10 1 15,2 9-2-15,-2 6-2 0,0 5-3 16,-1 10-3-16,-5 4-5 0,-2 2-4 16,-7 0-4-16,-7 0-6 0,-8-3-3 15,-5 0-3-15,-8-7-1 0,-9-4-2 16,-3-7-1-16,0-7-1 0,-5-4-3 16,1-3-4-16,2-9-11 0,2-3-16 0,7-9-19 15,2-7-136-15,4-5-144 0,2-11-347 16</inkml:trace>
  <inkml:trace contextRef="#ctx0" brushRef="#br0" timeOffset="41064.25">19335 12917 530 0,'3'0'150'0,"-3"0"10"16,-6-1-17-16,-5-3-105 0,-7 2-12 16,-8-2-5-16,-12-1-4 0,-10-2-7 15,-6-1-6-15,-9 0 9 0,0 0 0 0,3 4 0 16,6 0-1-16,11 3-3 0,11 2-13 16,10 4-20-16,12 0-13 0,11 0-7 15,10-4-123-15,14-2-127 0,8-4-294 16</inkml:trace>
  <inkml:trace contextRef="#ctx0" brushRef="#br0" timeOffset="41454.84">19817 12542 661 0,'-3'-11'158'0,"1"4"3"0,-1 1-102 0,3 3-18 16,0 3-8-16,2 4-2 0,0 3-3 16,2 6 0-16,-1 4 0 0,2 6-1 15,-1 9 1-15,0 9-2 0,-1 5-3 16,0 6-5-16,-1 2-7 0,1 3-4 16,-3-1-3-16,1-4-4 0,0-4-8 15,-1-6-13-15,-1-6-14 0,0-4-15 16,0-7-14-16,1-5 3 0,-3-7-134 15,2-3-126-15,1-6-295 0</inkml:trace>
  <inkml:trace contextRef="#ctx0" brushRef="#br0" timeOffset="41700.55">19745 12575 647 0,'5'-36'142'0,"9"4"2"0,3 1-104 16,9 3-18-16,2-2-7 0,10 7 2 0,9 5 1 15,3 5 2-15,3 8 2 0,1 5 0 16,-2 11-1-16,-2 6-2 0,-4 7-2 16,-7 4-3-16,-7 4-4 0,-7 1-2 15,-8 2-3-15,-8-2-2 0,-8 1 1 16,-10-2-1-16,-9-2 0 0,-9-7-1 16,-10-3-5-16,-6-6-5 0,-11-4-6 15,-2-5-7-15,-3-6-12 0,4-3-11 16,6 2 0-16,7-4-126 0,9-2-121 0,14 2-298 15</inkml:trace>
  <inkml:trace contextRef="#ctx0" brushRef="#br0" timeOffset="41943.91">20719 12243 640 0,'4'-2'132'0,"-7"3"1"15,1 7-110-15,-2 6-9 0,-2 10 6 16,-1 8 6-16,-1 7 7 0,0 7 6 16,0 5 1-16,5 7-2 0,-1 6-6 15,4 1-5-15,0 5-7 0,1 1-7 16,7-2-6-16,1 0-3 0,5-4-1 16,6-4-2-16,5-5-2 0,7-7-5 15,13-7-10-15,8-4-16 0,4-3-8 0,4-7-138 16,0-6-139-16,-1-6-337 0</inkml:trace>
  <inkml:trace contextRef="#ctx0" brushRef="#br0" timeOffset="43556.74">21200 12615 677 0,'5'-10'165'0,"-3"4"7"16,1 2-106-16,-4 2-15 0,2 2-10 15,-2 3-3-15,-1 5-6 0,2 4-6 16,-1 5-5-16,0 9-4 0,2 4-2 16,-2 5-2-16,1 7-4 0,0 0-5 15,1 2-5-15,0-2-8 0,3-4-9 16,0-1-10-16,1-6-10 0,-5-9-14 0,3-5-8 16,-2-6 0-16,-2-6-24 0,-4-5-90 15,-2-7-109-15,-4-7-256 0</inkml:trace>
  <inkml:trace contextRef="#ctx0" brushRef="#br0" timeOffset="43947.82">21138 12600 550 0,'21'-23'129'15,"0"4"3"-15,6 4-78 0,3 2-25 16,4 4-4-16,1 2-2 0,3 3-2 0,2 4-2 16,2 3 0-16,4 4-1 0,-5 2 1 15,-2 3-2-15,-6-1-2 0,-7 1-1 16,-8 2-3-16,-13-2 0 0,-16-1-3 15,-9-1-2-15,-8 2 0 0,-7-1 0 16,-3 3-1-16,1-3 0 0,4 1-3 16,7-2-1-16,9 0-3 0,2-4-2 15,11 2-2-15,4-2-1 0,7 0 0 0,3-3-2 16,3 4 2-16,5-1 1 0,5 2 3 16,1 1 1-16,5 2 1 0,-2 0 0 15,1 4 1-15,-1 2-1 0,0 3 1 16,-5 1 0-16,-1 3 1 0,-6 3 0 15,-5 0 1-15,-4 0 2 0,-2 0 1 16,-6-1 3-16,-3-2 1 0,-3-5 2 0,-3 0 2 16,-6-4 2-16,-6-2 1 15,-7-4 0-15,-7-2 0 0,-4-2-1 0,-4-3-3 16,-1-2-2-16,1-2-2 0,-2-3-2 16,9-2-3-16,5-1-8 0,4 0-12 15,9-1-17-15,5-1-13 0,7-1-56 16,11-2-78-16,9-1-124 0,12-2-262 15</inkml:trace>
  <inkml:trace contextRef="#ctx0" brushRef="#br0" timeOffset="44338.5">22037 13066 494 0,'-8'9'134'0,"-2"-4"11"0,-1-3-40 15,1-1-42-15,1-1-8 0,-6-5-5 16,7-1-5-16,-3-2-7 0,3-4-9 16,2-2-8-16,3-6-5 0,6-5-5 15,7 0-3-15,9-5-3 0,9-6-2 16,6 0-1-16,7-4-2 0,1 1 0 15,1 3 0-15,1 2-1 0,-6 3 1 16,-4 6 1-16,-6 6 1 0,-8 5 2 0,1 7 2 16,-5 1 1-16,-1 6 0 0,-1 2 0 15,-5 4 0-15,0 3-2 0,2 4-1 16,-1 5 1-16,2 6-1 0,-3 1 0 16,1 4 0-16,-2 5-1 0,1-1 0 15,-3 0 1-15,-4-2-3 0,-3-4-8 0,-1-4-13 16,-1-3-17-16,3-8-15 0,0-5-134 15,4-7-143-15,10-2-340 0</inkml:trace>
  <inkml:trace contextRef="#ctx0" brushRef="#br0" timeOffset="44724.6599">23096 12706 425 0,'22'-22'118'0,"-1"-1"3"0,-8 1-9 16,-5 3-71-16,-11-1-12 0,-5 3-1 16,-11 1 0-16,-8 4 0 0,-7 4 3 15,-7 6 0-15,-1 8 0 0,2 6-2 16,0 7-1-16,8 9-5 0,7 6-4 16,5 6-4-16,8 5-3 0,6 3-4 0,3 4-1 15,8 2-2-15,8-5 0 0,5-5-1 16,10-3-1-16,5-8-5 0,14-7-7 15,8-8-16-15,2-8 149 0,5-5-293 16,5-1-158-16,-4-7-445 0</inkml:trace>
  <inkml:trace contextRef="#ctx0" brushRef="#br0" timeOffset="44997.61">23837 12086 594 0,'12'10'162'0,"6"3"-12"16,0 7-70-16,1 8-41 0,0 13-1 15,-2 11 1-15,-6 12-12 0,-7 8-11 16,-4 10 16-16,-6 8-3 0,-8 9-3 15,-4 0-5-15,-10-2-4 16,-4-5-6-16,-4-4-7 0,-8-8-14 0,-7-3-20 16,-6-10-6-16,-5-10-149 0,2-3-146 15,-6-4-361-15</inkml:trace>
  <inkml:trace contextRef="#ctx0" brushRef="#br0" timeOffset="46125.83">9289 15095 528 0,'24'2'123'16,"-8"1"5"-16,-8-2-76 0,-5 1-15 15,-4-2-4-15,-4-1-3 0,-3 0-3 16,-11 1-5-16,-7 0-3 0,-7 2-3 16,-9-2-5-16,-9 2 1 0,-12 1 2 15,-8-2 3-15,-6 2 1 0,0 1-1 0,-3-1-1 16,3 1-4-16,8 0-2 15,10-2-3-15,12 3-2 0,15-3-13 0,14 0-8 16,11-2-10-16,16-2-9 0,10 0-5 16,6-3-126-16,6-5-122 0,7 0-286 15</inkml:trace>
  <inkml:trace contextRef="#ctx0" brushRef="#br0" timeOffset="46315.2599">8887 14886 616 0,'-2'-18'148'0,"-1"4"8"0,-2 1-90 0,-1 8-17 15,1 2-7-15,0 5-4 0,-3 6-4 16,2 6-3-16,0 10-4 0,1 8-4 16,0 8-4-16,2 8-3 0,-1 4-2 15,4 4-2-15,1 0-4 0,2-3-4 16,2-1-1-16,3-2-2 0,2-5 0 0,0-2-4 16,-2-6-10-16,1-6-14 0,-2-7-22 15,0-8-41-15,-2-5-97 0,-2-7-135 16,2-8-294-16</inkml:trace>
  <inkml:trace contextRef="#ctx0" brushRef="#br0" timeOffset="46857.94">10008 14737 580 0,'5'-33'140'0,"1"4"4"0,-1 1-56 16,1 8-49-16,0 3-6 0,-2 2 1 15,1 6-1-15,-3 4-1 0,0 4-5 0,-2 8-3 16,-4 9-1-16,-1 11-4 0,0 10-4 16,-2 13-3-16,-1 12 1 0,0 8 0 15,-1 1-4-15,4 2-5 0,3-1-1 16,0-1-2-16,2-8-1 0,4-1-8 15,0-7-12-15,2-3-18 0,0-6-9 16,-1-8-96-16,-1-8-41 0,-3-8-119 16,-4-12-239-16</inkml:trace>
  <inkml:trace contextRef="#ctx0" brushRef="#br0" timeOffset="47116.94">9889 14678 617 0,'11'-30'139'0,"4"7"4"16,3-2-89-16,8 5-21 0,3 1-4 0,4 7 0 16,2 2 2-16,4 6 0 0,4 5-4 15,3 8-4-15,0 7-5 0,2 6-5 16,-1 4-5-16,-5 5-3 0,-8 2-1 16,-9 4-2-16,-9-2 0 0,-12 4 0 15,-15-1 0-15,-12-4 0 0,-10-1-1 0,-9-2 1 16,-7-1 0-16,-2-3-3 15,-3-5-4-15,1-5-7 0,2-3-7 16,12 0-10-16,1-9-12 16,7-2-1-16,6-7-131 0,11-7-124 0,8-4-302 0</inkml:trace>
  <inkml:trace contextRef="#ctx0" brushRef="#br0" timeOffset="47449.01">10902 14597 475 0,'23'-17'119'15,"-3"5"2"-15,-8 1-18 0,-6 5-78 0,-3 5-6 16,-9 6 2-16,-8 5 4 0,-7 6 5 16,-6 8 7-16,-6 11 4 0,-4 9 1 15,-1 15-2-15,3 9-2 0,6 7-3 16,4 5-5-16,9 3-7 0,8 0-7 16,7 1-5-16,7-6-4 0,5-6-3 0,6-5-6 15,5-9-10-15,6-8-15 16,3-7-12-16,4-15-141 0,-5-7-144 0,1-7-353 15</inkml:trace>
  <inkml:trace contextRef="#ctx0" brushRef="#br0" timeOffset="48148.05">11137 15379 507 0,'-14'8'133'0,"3"0"7"0,0-5-23 0,2-1-74 15,3-4-5-15,1-5-2 0,4-2-3 16,2-7-5-16,7-7-6 0,3-4-7 16,5-5-6-16,5-4-5 0,2-4-2 15,5-8-1-15,7-6 0 0,2-5-1 0,3-4 0 16,2-3 1-16,2 2-1 0,0 5-1 16,-2 7 1-16,-6 11-1 0,-7 12 0 15,-6 11 0-15,-5 9 2 0,-4 6 0 16,-6 7 2-16,0 8 2 0,-4 7 3 15,0 9 0-15,-3 10 0 0,1 10 1 16,-1 10-2-16,-2 3-1 0,1 1-1 16,-2-3-2-16,2-4-2 0,0-4 0 15,2-9-2-15,-1-7-2 0,0-8-2 0,1-6-4 16,0-6-1-16,0-5-1 0,-1-9-2 16,1-6 1-16,-2-7 2 0,1-3 1 15,-4-3 4-15,0-5 1 0,-7-2 0 16,1 0 2-16,-3 3 1 0,-5 2 1 15,-3 2 0-15,-3 2 1 0,-7 5 0 16,-1 3 2-16,-7 2 0 0,-2 1 1 16,-4 2 0-16,3 4-1 0,3 2 0 15,6 2-2-15,6 0-10 0,8 3-17 0,10-1-134 16,13 2-131-16,6-8-338 0</inkml:trace>
  <inkml:trace contextRef="#ctx0" brushRef="#br0" timeOffset="48576.3">11765 15208 454 0,'6'-1'121'15,"0"-4"8"-15,2-2-43 0,0 0-34 16,1-4-6-16,-2-2-3 0,3-3-5 16,0-3-5-16,2-5-6 0,5-6-5 15,4-4-3-15,4-8-6 0,3-2-3 16,7-1-2-16,0 0-1 0,2 3 2 15,-1 5 1-15,-4 9 2 0,-3 7 2 0,-3 6 2 16,-5 7 0-16,-4 5-2 0,-3 6-2 16,-5 5-2-16,-2 8 1 0,-2 7-2 15,-4 12 1-15,-1 4 1 0,-1 8 0 16,-2 2 1-16,1 0-3 0,-1 1-1 16,1-4-3-16,0-8-2 0,2-3-1 15,2-9-7-15,1-4-13 0,4-6-19 0,4-6-19 16,6-7-132-16,4-2-143 0,2-1-345 15</inkml:trace>
  <inkml:trace contextRef="#ctx0" brushRef="#br0" timeOffset="49292.71">12730 14789 626 0,'7'-23'149'0,"3"2"4"0,0 2-72 16,1 7-42-16,0 2-9 0,-1 5-3 0,-1 2 0 15,-2 5-1-15,-2 4 1 0,-1 8-2 16,-4 9-2-16,-3 9-5 0,1 6-1 15,-3 6-4-15,0 6-1 0,-3 2-4 16,0-2-4-16,1-3-2 0,-2-5 0 16,0-3-2-16,2-8-2 0,-2-4-3 15,2-5-2-15,0-5-2 0,0-6-2 16,2-4-2-16,1-7-5 0,-1-4-2 16,0-8-3-16,-1-6-1 0,1-3-1 15,-3-7-2-15,3-7 3 0,2-7 3 16,0-7 6-16,4-6 3 0,3-2 5 0,5-1 2 15,3 3 3-15,4 3 1 0,2 6 0 16,5 10 1-16,0 4 0 0,6 8 0 16,5 6 1-16,0 3 1 0,4 5 1 15,2 3 2-15,-4 6 3 0,3 6 2 16,-5 2 2-16,-5 3 0 0,0 4 1 16,-7 5-1-16,-6-1-2 0,-6 3-1 0,-5 0-2 15,-8 1-1-15,-4 3 0 0,-10-4-1 16,-3 2 0-16,-5 1-1 0,-2 0 1 15,0-1-2-15,-2-2 1 0,0-1-2 16,4 0 1-16,2-4-2 0,8-2-1 16,5-1-2-16,4-3-2 0,9-2-2 15,10 2-1-15,4-1-1 0,5 0 0 0,4 0 0 16,3 2 2-16,-1 1 2 0,-2 1 1 16,-1-1 0-16,-4 3 2 0,-3 0-1 15,-2 1 1-15,-4-1 0 0,-3 1 1 16,-2 3 2-16,-3-1 1 0,-4 2 2 15,-4 2 3-15,-2 0 1 0,-6-2 2 16,-5 0 0-16,-7-3 0 0,-3-1 0 16,-6 0-2-16,-6-6 1 0,-2-3-1 15,-4-2-1-15,2 0-1 0,-1-4 0 16,3-2-6-16,5-3-11 0,4-1-18 16,5-1-16-16,6-2-135 0,4-5-140 0,6 1-343 15</inkml:trace>
  <inkml:trace contextRef="#ctx0" brushRef="#br0" timeOffset="49792.84">13444 15407 600 0,'-7'-9'132'0,"5"-2"1"16,4-5-98-16,7-3-18 0,3-6-3 0,5-4 0 16,5-2-1-16,3-5 0 0,2-2 0 15,1-5-1-15,4-4 0 0,4-7-2 16,1-2-3-16,1-3 0 0,0 3 0 16,-2 6 3-16,0 11 0 0,-1 7 3 15,-4 13 2-15,-6 11 2 0,-1 9 0 16,-3 7 0-16,-3 5-2 0,-2 6 0 15,0 11 1-15,-2 8 0 0,-1 7 1 0,-1 6 0 16,-1 2-1-16,2 1-1 0,-3-1-3 16,-3-3-2-16,-1-7-3 0,-3-5-4 15,-2-7-1-15,-2-5-5 0,-2-8-9 16,1-4-14-16,-2-8-19 0,2-4-38 16,0-5-103-16,1-3-134 0,4-3-303 15</inkml:trace>
  <inkml:trace contextRef="#ctx0" brushRef="#br0" timeOffset="50164.84">14709 14915 447 0,'19'-22'117'16,"-9"-3"2"-16,-4 1-38 0,-11-2-42 15,-4 6-16-15,-7 3-5 0,-9 2-1 16,-10 6 7-16,-5 5 6 0,-7 9 7 0,-1 10 2 15,-2 7 2-15,3 10-3 0,6 8-4 16,10 8-7-16,13 4-10 0,12 2-7 16,12-1-5-16,16 0-1 0,13-4-2 15,8-6 0-15,7-5-1 0,8-6-5 16,5-6-14-16,5-9-15 0,-2-10-92 16,0-9-42-16,-5-4-120 0,-5-5-250 15</inkml:trace>
  <inkml:trace contextRef="#ctx0" brushRef="#br0" timeOffset="50418.49">15384 14436 626 0,'19'3'139'0,"3"6"10"0,1 7-95 0,4 9-16 15,4 8 2-15,1 7 3 0,-1 11 3 16,-4 10-3-16,-2 12-4 0,-6 8-8 16,-3 4-5-16,-7 4-3 0,-8 4-4 15,-7 3-3-15,-10-3-3 0,-9-7-5 16,-10-7-1-16,-16-7-12 0,-5-4-19 0,-7-5-11 16,-8-14-160-16,-6-6-158 0,-1-5-394 15</inkml:trace>
  <inkml:trace contextRef="#ctx0" brushRef="#br0" timeOffset="119775.48">21451 7046 304 0,'3'2'80'0,"0"-4"9"0,-3 4-34 16,-1-2-10-16,-2 1 1 0,1-1-1 15,-2 0-2-15,0 1-4 0,-2 0-6 16,1-1-7-16,2-2-5 0,-4-4-5 15,5 1-4-15,0-1-3 0,0-3-2 16,2-3-3-16,0-4-1 0,2-3 0 0,4 1-1 16,-1-7 0-16,1 1 0 0,4-1 0 15,-1-1 0-15,4 0 0 0,0 2 0 16,3 2-1-16,-1-2 1 0,1 0-2 16,-1-1 1-16,-1 2-1 0,1 2 1 15,-1 1-1-15,-2 1 1 0,2 1 0 16,0 1 0-16,2 1-1 0,0-2 1 0,3-1-1 15,-1 0 1-15,2-2-1 0,-1 0 0 16,-1 1 0-16,-2 2 1 0,-2 0-1 16,0 2 0-16,-2 4 1 0,1 2 0 15,-1 0 0-15,1 2 1 0,1 0 1 16,1 5 1-16,-2 0 1 0,2 0 0 16,1 1 1-16,-1 4-1 0,2-1 0 15,1 0-1-15,1 3-1 0,2 2-1 16,2 1 0-16,2 2-1 0,-3 2 0 0,-1 3 0 15,1 0 0-15,-4 1-1 0,-2 1 1 16,-6 2-1-16,0 2 1 0,-2 0 0 16,-6 1 1-16,-2 1 1 0,-4 2 1 15,0 1 0-15,-2 2 0 0,-2 0 0 16,-1 1-1-16,0-1 0 0,-2 2-2 16,0-2 0-16,0-3 0 0,1 1-1 15,2 0 0-15,-2 2 1 0,3 0-1 16,4-2 0-16,-1 2 0 0,2 1 0 0,-1-1 0 15,1-4 1-15,-5-2-1 0,-2-4 0 16,-7 0 1-16,-1 0-1 0,-4-1 1 16,0-1-1-16,-6-1 1 0,4 1 0 15,-2-1 0-15,-2 1-1 0,5-3 0 16,-3-2 1-16,-1-1-1 0,2-2 0 16,-3-2 1-16,0 0-1 0,1-5 0 15,-2 2 0-15,-3 0 2 0,-1-5 0 16,0 2 2-16,1 0 0 0,0-3 0 0,3-1 1 15,2-2-1-15,6-3 0 0,5 0-2 16,4-5-1-16,5-3 0 0,6-3-1 16,0-4 0-16,1-3-1 0,4-6-4 15,0-4-6-15,0-3-7 0,2 2-13 16,-1-4-117-16,5 1-116 0,1 1-290 16</inkml:trace>
  <inkml:trace contextRef="#ctx0" brushRef="#br0" timeOffset="120887.99">24033 7065 170 0,'13'-6'171'0,"-7"-3"-67"0,-1 0 5 16,6-8-27-16,2-1-27 0,-5-2-8 16,0-1-5-16,-6-1-14 0,7 0-7 15,-2 1-4-15,2 0-3 0,-4 1-3 16,3 0-2-16,1-1-3 0,2 1-2 15,1-3-1-15,4-4-1 0,3-1-1 16,0 1 0-16,5 2 0 0,-4-2-1 0,3 1 1 16,-4 1-1-16,-4 2 1 0,0-1 0 15,0 0 0-15,-2-1 0 0,2 1 1 16,1 0 0-16,3 3 1 0,5 2 0 16,-1 2 0-16,1 3 1 0,-1 4 0 15,3 2 0-15,0 3 1 0,-1 2-1 16,-4 2-1-16,1 3 1 0,1 2-2 15,2 1 1-15,-4 2-1 0,3 2-1 16,-5 2 1-16,5 3 0 0,-1 2-1 16,0 0 1-16,-2 3 0 0,0 2-1 0,-1 1 0 15,-2 2 0-15,-3 0 0 0,-3 3-1 16,-1 3 1-16,-7-2 0 0,3 5 0 16,-3-1 0-16,-1 1 0 0,-3 1 0 15,0-2 0-15,-2-3 1 0,4 4 0 16,-9-3 0-16,0 1 0 0,-2-2 0 15,-3 1 0-15,-1-2 0 0,-6-2-1 0,3-2 0 16,-5 0 0-16,-2-4 0 0,-3 0 0 16,4 1-1-16,-4 0 1 0,-2 0 0 15,-5-3-1-15,3 0 1 0,1-2 0 16,-3-3-1-16,-5-2 1 0,1-2 0 16,2-3 0-16,3-2 3 0,0-1 1 15,1-2 2-15,2-3 3 0,4-2 0 16,3-6 0-16,3-2 0 0,-2-6-2 15,1-6-2-15,5-4-3 0,1-4-1 0,1-4-1 16,2-4-1-16,0-3-2 0,4 0-2 16,0 2-8-16,1 1-6 0,2 2-10 15,4 1-125-15,4 0-123 0,6 5-304 16</inkml:trace>
  <inkml:trace contextRef="#ctx0" brushRef="#br0" timeOffset="126215.45">28869 7086 443 0,'-1'-9'99'0,"-1"4"0"16,-1-2-71-16,4-2-13 0,1-1-7 16,0-1-2-16,2-2 0 0,1-3 2 15,3-3 1-15,2 0 3 0,1-5 2 16,2 1 2-16,1 1 0 0,2-4 0 15,3 1-1-15,-2 0 0 0,-1 0-2 16,0 0-1-16,-4-2-2 0,-1 0-1 16,0 3-2-16,-1-1 0 0,0 3-2 15,1 1-1-15,4 4-1 0,3 0 0 0,4-1-1 16,4 1-1-16,3 0 1 0,2 0-1 16,3-2 0-16,-1 2 0 0,0 2 0 15,-3 2 1-15,-5 3 0 0,-2 3 1 16,-3 4-1-16,-2 4 0 0,-5 3 0 15,2 3 0-15,-2 2-1 0,-5-2 0 16,4 7 0-16,3-1 0 0,0 2-1 16,1 0 1-16,0 0-1 0,0 1 1 0,11 6-1 15,-6-5 0-15,-3 4 0 0,2 4 0 16,-8 2 1-16,-3 2 1 0,-5 3 0 16,-12-1 0-16,-4 3 0 0,-7 1 1 15,-8-1-1-15,2 2 0 0,0 1-1 16,-2-2 1-16,2 3-1 0,-1-2 0 15,2-1 0-15,-2-1-1 0,-2-2 1 16,-1-1 0-16,-2-3-1 0,0-1 1 16,-6-2 0-16,-3-2 1 0,-3-3 2 0,-1-4 2 15,-1-2 3-15,-1-4 2 0,2-2 2 16,1-5 2-16,1-2 2 0,5-7-2 16,0-5-1-16,5-4-4 0,4-2-1 15,5-6-3-15,7-8-2 0,8-2-2 16,11-4-4-16,9-3-8 0,10-8-12 15,8-5 67-15,10-5-201 0,12-1-135 16,7-4-363-16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6:12:10.43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19873 4469 563 0,'-7'-1'128'0,"4"2"2"15,2-1-90-15,0 3-13 0,2-1-6 16,0 2-4-16,2 0-3 0,4 4-1 16,-1 0 0-16,6-2 0 0,2 0-3 0,5 0-1 15,9-1-1-15,4 0-2 0,0-4-1 16,4-1-1-16,4-1-2 0,-7-2 1 15,1 0-1-15,-12-2 0 0,1 0 0 16,-6 1 1-16,-6 0 1 0,-8 0 3 16,0-1 0-16,-4 1 2 0,-5-2 0 15,-5 0 1-15,5-3-1 0,-3 0 0 16,-3-2-2-16,0-1 0 0,1-3-1 0,4-3-2 16,0-3 0-16,0-4-1 0,5-2-2 15,9-1 0-15,0-3-2 0,4 1 0 16,11 1 1-16,4 0-1 0,-3 2 0 15,3 1 0-15,5 1 0 0,-2 4 0 16,1 3 1-16,-2 2-1 0,10 2 0 16,0 6 1-16,-4 2 0 0,-4 2 1 15,2 4 1-15,0 2-1 0,-8 3 2 16,-10 0-1-16,5 4 1 0,2 1 1 0,-8 3-1 16,-3 2 1-16,-2 1-1 0,0 2 1 15,-5 2 1-15,-6 2 0 0,-4-1 1 16,4-1 0-16,-7 2 1 0,2-1-1 15,7 0 1-15,-6-3-2 0,-4-1 1 16,3 2-1-16,7-4 1 0,-2-2-1 16,-4-1 0-16,-6 0 1 0,5-3-2 15,12 0 0-15,-7 1-1 0,-3 1-1 0,13 0 0 16,6 0-1-16,-6 0-1 0,6 1 1 16,-1-1-1-16,10 0 1 0,-3-2 0 15,1-4-1-15,-2 1 0 0,12-2 1 16,-3-3-1-16,-1 0 0 0,-4-2 0 15,1 1 0-15,-7 0-4 0,-1-2-6 16,-8-1-9-16,0-1-13 0,-3-2-12 16,4-1 5-16,-4-3-140 0,2-2-128 0,5-3-311 15</inkml:trace>
  <inkml:trace contextRef="#ctx0" brushRef="#br0" timeOffset="586.15">21918 4423 445 0,'7'0'122'15,"1"0"2"-15,-8-2-23 0,1 2-55 0,1 0-2 16,0 0 0-16,-5 0-2 0,1 3-1 16,-6-1 1-16,-2 3-3 0,-9 0-4 15,-3 0-6-15,-4 0-9 0,-5 0-5 16,5-3-4-16,-9-2-2 0,1-1-2 16,6-1-4-16,6-3-4 0,-1 0-6 15,9-1-8-15,-3-2-11 0,26-2-9 16,-2-1-5-16,11-1-3 0,3 0-3 0,12-4 2 15,6 2 3-15,1-1-2 0,-4 3 5 16,1 0 4-16,2 2 3 0,-1 3 6 16,-11 1 13-16,-2 1 22 0,-10 1 24 15,-9 1 9-15,-9 2 5 0,-7-1 4 16,-9 1 4-16,-2 1-7 0,-11 0-14 16,-3 1-12-16,3 2-4 0,3 0-4 15,-1 2-4-15,1-4-6 0,7 2-11 16,3-2-13-16,11 0-12 0,-1-5-49 15,9-1-83-15,9 0-121 0,10-2-270 0</inkml:trace>
  <inkml:trace contextRef="#ctx0" brushRef="#br0" timeOffset="1083.1598">22385 3735 657 0,'-5'-16'148'15,"0"5"4"-15,-5 1-40 0,8 4-83 16,-3 1-83-16,4 4 74 0,-4 2-3 16,-1 2-3-16,0 2-3 0,3 2 2 15,-5 4-1-15,4 4-2 0,1 3-1 16,2 3-2-16,5 1-2 0,-3 5-1 16,3 4 0-16,4 1 1 0,1 0-1 15,-2 0 1-15,3 0 1 0,-7 1-2 0,2-1 2 16,-3-1-1-16,-3 0-1 0,-5-1 1 15,2 1-2-15,-8-3 1 0,-1-1 1 16,-1 0-2-16,0-3 1 0,-1-2 1 16,1-4-1-16,-5-2 0 0,9-1 1 15,-1-4-1-15,0-2 0 0,3-2 0 0,0-6 0 16,1 1-1-16,-1-1-2 16,1-1-1-16,5-3-1 0,-1 2-4 0,-1 0-2 15,3 2-4-15,7-2-1 0,-2 2 1 16,-1 0 0-16,0 6 1 0,6 1 2 15,2 3 3-15,1 4 3 0,-3 3 0 16,7 5 1-16,2 2 0 0,-1 1 2 16,2 5 1-16,-4 1 1 0,1 5 3 15,-2 0 1-15,-3 2 1 0,-4 3 1 16,0 3 0-16,0 2 0 0,-2 1-1 0,-2-2-1 16,-3-1-1-16,0-3-2 0,2-2 0 15,-7-3-5-15,3-6-14 0,2-5-22 16,2-5-20-16,6-5-125 0,-1-5-139 15,5-8-332-15</inkml:trace>
  <inkml:trace contextRef="#ctx0" brushRef="#br0" timeOffset="1982.45">22769 4231 547 0,'-3'-15'137'0,"8"-2"5"15,-2 1-71-15,-3 1-18 0,-2 3-1 0,4-1-2 16,-2 4-6-16,2 2-4 0,1 5-7 16,-10 3-8-16,-1 5-8 0,0 7-6 15,-4 1-7-15,5 6-4 0,-3 6 0 16,-4 3-1-16,9 3 0 0,7 3 1 16,1 0 0-16,2 1-1 0,11 0 1 15,-2-4-1-15,2-3-1 0,-3-4-1 16,5-5 0-16,-2-6-1 0,-2-6 0 0,-5-5 1 15,2-4 1-15,1-5 1 16,2-5 1-16,-7-4 2 0,-2-5 0 0,1-2-1 16,-2-2 1-16,-3-2 0 0,-3 1-1 15,0 4-1-15,2 2 1 0,2 5-2 16,-1 4-1-16,-1 4 0 0,6 5-1 16,3 2-1-16,-3 5 0 0,1 2 1 15,8 3 0-15,1 4 1 0,-3 1 1 16,2 3 0-16,6 3 1 0,5-1 0 15,5 1 0-15,-6-2 1 0,1-3-1 0,6-2 0 16,4-4 1-16,-7-3-1 0,-5-6 1 16,-7-4 1-16,-1-3 1 0,2-8 2 15,-3-4 3-15,-9-6 2 0,-6-7 2 16,5-2 2-16,-5-6 1 0,0-2 1 16,-2-5-2-16,-8 2-2 0,-5 3-1 15,8 0-2-15,-15 7-2 0,14 2-2 16,-5 7-1-16,2 9-4 0,3 2-7 0,10 5-18 15,-9 7-15-15,12 5-13 0,-7 4-9 16,8 5-129-16,-2 4-136 0,2 6-302 16</inkml:trace>
  <inkml:trace contextRef="#ctx0" brushRef="#br0" timeOffset="2334.7199">23563 4557 667 0,'5'-2'161'0,"-13"-3"7"0,6 3-106 16,1-1-10-16,-2 2-5 0,-2 0-9 15,12 3-9-15,-14 1-7 0,-2 3-5 16,6 5-6-16,14 4-4 0,-5 2-1 16,-13 5-1-16,-8 2-1 0,20 1 0 15,-4 1-1-15,-9 0-3 0,-7-4-14 0,17 3-20 16,0-8-17-16,4-3-135 0,-10-6-146 15,12-5-353-15</inkml:trace>
  <inkml:trace contextRef="#ctx0" brushRef="#br0" timeOffset="2883.61">24031 4405 696 0,'-5'2'161'16,"-9"-4"-1"-16,11 0-81 16,2 2-62-16,-1 1-63 0,2 3 51 0,0-1 49 15,0 4-50-15,-2 0 0 0,-14 0 2 16,16 1 0-16,0-3 0 0,0-2 0 15,-1 1 0-15,0-4 1 16,0-1-1-16,-1 0-1 0,0-2-2 0,-3-2 0 16,4 0-1-16,0-1-3 0,-1 1 0 0,-1-2-1 15,4 1-1-15,1 0 0 0,1 2-1 16,1-1 0-16,-3 4 0 0,0 1-1 16,8 3 1-16,15 4 2 0,-5 2 0 15,0 4 1-15,0 3 1 0,7 1 1 16,-10 3 1-16,-7 0 2 0,-14 4 1 15,175-2 1-15,-177 1 0 0,-2 1 1 0,-12 3 0 16,-7-1 0-16,5-2-6 0,-4-3-12 16,-3-1-15-16,-167-6-13 0,180-1-133 15,2-7-137-15,8-4-333 0</inkml:trace>
  <inkml:trace contextRef="#ctx0" brushRef="#br0" timeOffset="3412.07">24492 4206 604 0,'2'-12'148'16,"9"2"9"-16,-6 3-90 0,-11 2-14 15,-4 5-8-15,5 3-7 0,-8 5-6 16,13 2-6-16,-20 1-8 0,4 6-5 15,0 4-3-15,9 3 0 0,-12 1 0 0,9 4-2 16,3 2-3-16,9 2-1 0,-8-1-2 16,8-2 0-16,4-2-1 0,9-3-1 15,-12-6 0-15,15-5-2 0,4-3-1 16,7-6-2-16,-1-4 0 0,-2-5-3 16,1-2-1-16,7-5 0 0,-12-2 2 15,-6-4 2-15,0-3 0 0,-6-2 2 16,-1-3 2-16,-1 1 1 0,0 0 1 0,-6 5-1 15,3 1 1-15,-4 5 0 0,2 7-2 16,0 3-2-16,-1 6 3 0,1 5-1 16,3 5 0-16,3 3 0 0,-3 1 0 15,7 2 2-15,-1 4 3 0,4-1-2 16,-8-3 2-16,13-3 3 0,0-2-2 16,7-4-1-16,-12-5 2 0,11-5-1 15,-2-7 0-15,5-5-1 0,-25-8-2 16,8 0 3-16,-4-6 2 0,4-3 1 0,-25-1-1 15,7-1 1-15,-6 2-1 0,7 0-1 16,-13 0-1-16,-4 2-2 0,-4 0-2 16,17 7-1-16,-13 3-4 0,10 3-10 15,5 6-9-15,2 6-6 0,-3 7-8 16,17 8-10-16,1 0-7 0,7 2-127 16,0 0-118-16,2 3-304 0</inkml:trace>
  <inkml:trace contextRef="#ctx0" brushRef="#br0" timeOffset="3837.15">25231 4525 693 0,'-1'-8'154'16,"-4"3"3"-16,6 2-115 0,3-2-13 15,2 2-1-15,-1 2-5 0,4 0-4 16,9 3 0-16,-3 1-1 0,0 0-4 0,6 4-4 16,-3 0-3-16,-7 0-3 0,-1 3-1 15,-1-1-1-15,-1 2-1 0,-10 1 1 16,-8 0 1-16,4 3-1 0,5 0 0 15,-14-2 1-15,-4 2-1 0,2 2-1 16,4-2 1-16,-1 0-1 0,-4-2 0 16,0 1-1-16,11-1 1 0,-2 0 0 15,2-3 0-15,7 1 0 0,3 2-1 16,3-2 1-16,2-2 0 0,7 1 0 0,3-3 0 16,-4-1 1-16,4-2 0 0,6-4 0 15,-1-3-4-15,5 0-8 0,-12-6-12 16,9-1-18-16,5-3 48 0,-13-3-188 15,-9-1-145-15,18-1-359 0</inkml:trace>
  <inkml:trace contextRef="#ctx0" brushRef="#br0" timeOffset="4319.38">25869 4452 626 0,'8'3'147'0,"-11"-1"3"16,6-1-90-16,-4 2-24 0,4-1-2 16,-4 2 0-16,0-1-4 0,-4 1-5 15,6 1-3-15,-6 1-5 0,4-1-5 16,0 0-4-16,0-2-4 0,-6-1-2 0,9-1-1 16,-5-1-3-16,4-1-1 15,-7 0-3-15,6-2-1 0,-3 1-3 0,10-2-3 16,-8-1-1-16,7 2 1 0,0-2 1 15,9 1 1-15,-14 0 2 0,13 3 2 0,-1 1 3 16,4 2 1-16,-4 3 1 0,0 4 1 16,-8 2 2-16,13 1-1 0,-18 6 3 15,5-1 1-15,-7 4 2 0,1 1 1 16,-8 1 0-16,7 5 1 0,-14-3-1 16,8 0-1-16,-14-1-4 0,5-2-11 15,-6-1-15-15,0-4-5 0,-5-9-135 16,1-2-131-16,-4-2-325 0</inkml:trace>
  <inkml:trace contextRef="#ctx0" brushRef="#br0" timeOffset="4776.2299">26462 4523 732 0,'10'0'170'0,"0"-2"2"0,9 1-122 15,-3-3-17-15,3 0-4 0,-2 2-5 16,6-2-10-16,-13 0-6 16,-5 0-5-16,0-1-10 0,16 0-18 0,-4-1-19 15,2-1-121-15,2 0-12 0,-1 0-117 16,1-3-228-16</inkml:trace>
  <inkml:trace contextRef="#ctx0" brushRef="#br0" timeOffset="4904.16">26883 4483 918 0,'7'2'176'16,"-13"-2"-9"-16,5-1-140 0,4 3-139 16,6-2 119-16,-9 0-6 0,8-1-11 15,1 1-14-15,9-1-1 0,-9 0-13 16,5-3-129-16,3 3-132 0,9-2-321 16</inkml:trace>
  <inkml:trace contextRef="#ctx0" brushRef="#br0" timeOffset="5037.57">27227 4474 675 0,'3'0'165'0,"1"1"2"0,2 1-71 16,-1-1-57-16,5 0-17 0,2 2-10 15,23 0-4-15,-24 1-1 0,4-2-5 16,-4 1-12-16,2-2-21 0,-7-1-140 16,5-2-140-16,-1-5-358 0</inkml:trace>
  <inkml:trace contextRef="#ctx0" brushRef="#br0" timeOffset="5632.62">27808 4538 653 0,'-1'0'141'16,"2"3"3"-16,5 0-122 0,4 2 2 15,-4 0 1-15,-3 1-2 0,2 2-3 16,0-2-2-16,-5 0-3 0,-5-2-2 15,7-2-2-15,0 1-3 0,-6-3-2 16,-1-2-1-16,4 1-1 0,1-1-5 16,-4-2-4-16,-6-1-4 0,9-1-4 15,1 0-1-15,-1-2 0 0,1 2-1 0,3 0 4 16,4 1 3-16,1 1 2 0,-5 3 4 16,5 1 1-16,5 3 2 0,-10 0 2 15,2 5 3-15,6 2 3 0,-2 2 1 16,-3 3 2-16,0 3 1 0,-3 4-2 15,1 3-2-15,-1 1 0 0,-13-1-2 16,1 4-2-16,0-2-1 0,-11-1 0 0,-2-8-4 16,0-1-5-16,-5-4-20 0,-7-4-138 15,1-9-134-15,5-6-348 0</inkml:trace>
  <inkml:trace contextRef="#ctx0" brushRef="#br0" timeOffset="6317.2">28598 4344 648 0,'7'-21'154'0,"0"-2"5"16,-7 2-102-16,8 3-15 0,-9 5-4 15,3 2-4-15,-9 5-7 0,-2 3-5 0,5 7-3 16,-8 6-2-16,-3 6-2 0,-1 6-1 16,0 6-3-16,7 8-1 0,-5 2-2 15,2 3 0-15,2-2-4 0,12-1-1 16,2-2-2-16,3-4 0 0,8-5-3 16,4-6-2-16,0-3-2 0,10-4 0 15,-6-7-3-15,5-3 0 0,0-4-1 16,-4-7 0-16,-3-1 3 0,0-7 1 0,-4-2 1 15,-4-4 1-15,-3-4 2 0,-1 0 1 16,-4-2 0-16,2 1 0 0,-3 4 1 16,-2 3-1-16,1 6 0 0,2 5-1 15,0 8-1-15,1 6 1 0,2 5 0 16,2 4 0-16,2 4 0 0,3 3 1 16,0 1 1-16,2-2 0 0,2 0 0 15,0-3 1-15,2-3-1 0,1-3 0 0,-11-5 0 16,10-5 1-16,-4-3 0 0,2-4 0 15,-8-4 1-15,0-5 1 0,-6-5 1 16,5-3 2-16,-20-4 2 0,6-3 2 16,-9-5 2-16,-1-1 1 0,-7 0 0 15,4 1-1-15,-3 3-2 0,12 4-2 16,-7 5-3-16,5 5-4 0,3 4-7 16,7 7-7-16,1 5-11 0,8 5-12 15,3 7-15-15,4 4 74 0,0 4-209 16,7 5-138-16,-1 3-362 0</inkml:trace>
  <inkml:trace contextRef="#ctx0" brushRef="#br0" timeOffset="6741.2">29314 4719 673 0,'8'-11'160'0,"-6"1"4"16,3 3-109-16,-2-1-14 0,0 3-6 16,1 5-9-16,-3 3-8 0,3 4-6 15,-2 3-4-15,1 2-4 0,-1 4-1 16,-2 4-1-16,0 2 1 0,-2-5-2 0,-1 3 0 16,1-3 0-16,-2-1 0 0,1-5-1 15,0-2 1-15,2-4-1 0,1 0 1 16,-1-5-1-16,2-2 0 0,1-1 0 15,3-2 0-15,-1-5 0 0,3-4 1 16,4-2-1-16,4-1 0 0,0-4-1 16,6-4 1-16,3 1 0 0,3 2-1 15,-8 4-1-15,3 3 1 0,-1 4 0 0,-1 5 0 16,-11 7 0-16,4 6 1 0,-5 4 0 16,7 3 2-16,-5 3 0 0,-4 3 3 15,-3 2 0-15,3 2 0 0,-3 0 1 16,-1-1 0-16,-2 4-1 0,-4-1-1 15,10 0-4-15,-1-4-8 0,5-1-8 16,0-5-19-16,-5-5 8 0,20-9-151 16,6-8-141-16,-4-5-340 0</inkml:trace>
  <inkml:trace contextRef="#ctx0" brushRef="#br0" timeOffset="7238.84">30278 3938 588 0,'15'-22'137'0,"-6"4"5"0,7 2-84 0,-3 4-23 16,1 6-3-16,-6 3 2 0,2 1-1 16,-5 5-1-16,-1 3-2 0,-3 4-1 15,1 6-5-15,-3 5-2 0,-1 2-3 16,-8 4-3-16,1 5-2 0,-5 4-2 15,-5 2-2-15,-1 2-2 0,5 2-1 0,-3 4-1 16,6 2-2-16,1 1 0 0,12 0-2 16,0-1 0-16,6-4-1 0,0-3 0 15,9-4 0-15,4-8 0 0,2-3 0 16,-4-7-1-16,6-5 0 0,1-3-1 16,-1-5-1-16,-5-2 0 0,-3-4 0 15,-2-2 0-15,-6-2 0 0,-3-1 1 16,-5 0 1-16,-3 0-1 0,-5 2 1 15,-2 0 0-15,-2 3 0 0,1 1 0 16,-5 3 0-16,-2 3 0 0,4 3 1 0,-1 6 0 16,-1 3 0-16,3 3 0 0,1 5 0 15,5 4-1-15,1 4 1 0,1 5 1 16,4 1-1-16,5 5 1 0,-2 1 1 16,0 2 1-16,-1 4 1 0,2 0 1 15,-6-2 1-15,-2 2 1 0,0 0 1 16,-4 0-1-16,-5-2-1 0,-6-3-1 15,-10-2-2-15,7-4-1 0,-4-5-3 16,-5-4-14-16,-6-7-30 0,5-2-152 0,2-2-161 16,-6-3-404-16</inkml:trace>
  <inkml:trace contextRef="#ctx0" brushRef="#br0" timeOffset="55254.03">18662 1382 622 0,'0'-14'139'0,"-2"0"3"0,-4 0-105 16,2 2-11-16,10-2-7 0,-2 2-2 16,4 0-3-16,0 3-2 0,7 1-2 0,4-1-1 15,1 3-2-15,0-5-1 0,4 2-1 16,3 8-2-16,-2 0 0 0,1 3 0 15,-2 2-1-15,1 4 0 0,-2 11 2 16,-2 7-1-16,-6-3 1 0,-2 7 1 16,-3 3 0-16,-5 2-1 0,-7 1 1 15,0 0-1-15,0-4 0 0,-10-2-1 16,-4-6 0-16,-3 0 0 0,-3 0 0 16,-5 0-1-16,0-2 0 0,4 3 1 0,0-3-2 15,1 3 1-15,-2-6 1 0,0-1 0 16,2-4 2-16,-2 0 0 0,4-5 0 15,-1-1 2-15,4-3 1 0,2 0-1 16,7-1-1-16,0-3-1 0,3-1-2 16,2 1-1-16,10-2-1 0,-1 1-2 15,5 0 0-15,3 0 0 0,8 0 1 0,4 0 0 16,3 1 0-16,-1-1 0 0,6-1 1 16,2 2 0-16,-1 0-1 0,-2 2 1 15,3-1-1-15,-7 3 1 0,-2 0-1 16,-2 2 0-16,-4-2 0 0,-4 3 0 15,0-2 0-15,-4-1 0 0,5-1-1 16,-2-3-8-16,1-2-11 0,0-1-14 16,2-3-13-16,-2-2-124 0,0-4-131 15,-1 0-312-15</inkml:trace>
  <inkml:trace contextRef="#ctx0" brushRef="#br0" timeOffset="56536.13">19134 966 637 0,'-1'-5'244'0,"1"-1"-110"0,9 3-231 15,-1 0-4-15,8 1 227 0,4 0 0 16,-4 1-224-16,5 1 1 0,-4 1 111 16,6-1 112-16,3 3-116 0,0-2-116 15,0 2 112-15,13-2 111 0,-8-1-115 0,6 0-1 16,-13 0 0-16,1 0 0 0,-10-1-1 15,-3-1 1-15,-7 5 3 0,1-4 1 16,-11 1 0-16,3-3 0 0,-19 1 1 16,7-3-1-16,0-3 0 0,-7-3-3 15,-1-2-1-15,8-6-1 0,-2-3 1 16,14-1-1-16,-2-3 0 0,1-2 0 16,5 3 0-16,4 4 0 0,-2 2-1 15,14 0 1-15,-2 3 0 0,2 3-1 0,5 3 1 16,5 0 0-16,0 0 0 0,10 4 1 15,-5 5-1-15,3 2 0 0,-3 3 0 16,0 1 1-16,-2 4 1 0,1 1-1 16,-4 0 1-16,-8-2-1 0,5-2 1 15,-4 8 0-15,-3 4 0 0,-6-4 1 16,-8 7 1-16,-4 4 1 0,-5 3 2 0,-8 5 0 16,-6-7 1-16,-4 0 1 15,-5 0 0-15,-2-3-1 0,-4 1 0 0,5-6 1 16,2-2-1-16,6-1-1 0,0-2 0 15,12-4-2-15,7-3-1 0,5 0-1 16,4-2-1-16,7-2-1 0,9 0 0 16,7-1 0-16,4 0 0 0,4-2 0 15,8 0-1-15,-3 1 1 0,0-2-8 0,-3 0-13 16,-5 2-16-16,-7 0-138 0,-6 2-140 16,0 0-351-16</inkml:trace>
  <inkml:trace contextRef="#ctx0" brushRef="#br0" timeOffset="59207.53">16651 2857 27 0,'39'5'-26'0</inkml:trace>
  <inkml:trace contextRef="#ctx0" brushRef="#br0" timeOffset="59923.55">16642 2908 468 0,'0'2'122'0,"-7"-1"1"16,12-1-10-16,-4 2-89 0,3-2-8 16,-7 2-1-16,14-1-2 0,-3 2 1 15,0-1 1-15,-3 2 0 0,15-3-2 0,-7 3-2 16,6-3-2-16,-4-1-2 0,9-2-1 16,1-2-1-16,1-2-2 0,-4-2-2 15,18 0 0-15,-10-2 0 0,-2-1 0 16,-2 0-1-16,6-1 0 0,-10 1 1 15,-5 1 1-15,-13-1 1 0,8-2 3 16,-8 0 5-16,-4-1 1 0,-12 1 2 0,12-2 1 16,-13 0 1-16,0 1-1 0,-4-2-1 15,-54-3-3-15,58 3-3 0,4 0-1 16,-5 1-1-16,22 2-3 0,-7-1-1 16,7 3-2-16,61 4 0 0,-47-1-1 15,-1 2-1-15,3 1 1 0,-7 1 0 16,17 1 0-16,-4 2 0 0,0 2 0 15,-5 2 0-15,3-1 0 0,-2 2 1 16,-3-1-1-16,-7 3 0 0,0 1-1 0,-3 0 1 16,-1 3-1-16,-6 3 1 0,1 3 0 15,-3 2 0-15,-2 0 1 0,-1 3 1 16,1 1-1-16,-2 1 1 0,-2-2 0 16,0 0 0-16,1 3 0 0,-3-2 1 15,3 4 0-15,-3-7 0 0,2 0 1 16,0-2 0-16,0-1 0 0,0-4-1 15,3-2 0-15,-1-6 0 0,2 1-1 0,1-1-1 16,4 0 1-16,2-3 0 0,0-1 0 16,3-1 0-16,0 1 1 0,5-2-1 15,0 2 0-15,-1-3-3 0,9 2-5 16,-4 1-9-16,-2 0-10 0,6-1-12 16,-8 0-32-16,5-3-96 0,-1-2-116 15,-5 1-267-15</inkml:trace>
  <inkml:trace contextRef="#ctx0" brushRef="#br0" timeOffset="60327.43">18227 2948 592 0,'0'3'130'0,"-5"-2"3"0,3 2-92 0,-3-1-12 15,0 0-2-15,1 2 0 0,-6 1 1 16,-2-1 3-16,-2-1-3 0,1 0-6 16,-7-1-4-16,-7 0-5 0,-4-2-3 15,12-2-4-15,4 1-5 0,-5-5-3 16,-4-1-9-16,13 0-7 0,14-1-5 16,1-4-5-16,2-3-3 0,9 0 0 15,10 1-1-15,7-1 6 0,-4-1 5 16,4 0 4-16,2 3 4 0,-3 3 2 0,-9 2 3 15,-2 0 3-15,-3 4 4 0,-6-3 8 16,-6 1 5-16,2 1 3 0,-14-1 0 16,-2 2 2-16,-4 3 0 0,-8 0-1 15,0 0-4-15,-8 3-3 0,-11 2-1 16,14 2-1-16,-2-2-1 0,-3-1 0 16,3 0-2-16,10 2-1 0,-6-5-7 15,14 1-6-15,1 0-8 0,15-1-7 16,6-3-23-16,8-4-97 0,1-2-109 0,11 0-253 15</inkml:trace>
  <inkml:trace contextRef="#ctx0" brushRef="#br0" timeOffset="60790.06">18632 2382 662 0,'-8'-13'146'0,"8"3"2"0,-2 3-115 16,-3 1-11-16,4 2-5 0,-2 4-5 15,-1 1-5-15,6 6-2 0,-6 0-1 16,4 5 0-16,-4 4-1 0,3 4 2 16,0 1 2-16,1 2 1 0,0 1 2 15,2 0-1-15,-3 1 0 0,7-2-1 16,-2 2-1-16,6 0-1 0,-5 3-2 0,0-1 0 16,4-2-1-16,-1 1 0 15,-5 0 0-15,-1-3 1 0,-5-2 3 0,2-1 1 16,-5-3 1-16,-4 2 1 0,-1-5 0 15,-1 0-1-15,-3-2-2 0,3 1-2 16,-4-5-2-16,3-2-1 0,-4 0-1 16,11-2 0-16,-5-1 0 0,6-2-2 15,-4-1 0-15,12 0-3 0,-7 0-1 16,5 0-2-16,-6 0-3 0,12 1 0 16,-7 0 1-16,6 3 0 0,-6 2 1 0,13 3 3 15,-3 3 1-15,2 4 2 0,-1 1 2 16,12 4-1-16,-6 2 0 0,4 2 1 15,-7 2 0-15,4 4 0 0,-1 0 2 16,-5 2 1-16,-4 5 1 0,-8 0 1 16,2 5 1-16,-2 1-1 0,2-1 1 15,-3 0-2-15,2-2-1 0,2-5-4 0,6-3-11 16,-6-7-16-16,6-6-10 0,2-6-132 16,4-4-134-16,-3-6-329 0</inkml:trace>
  <inkml:trace contextRef="#ctx0" brushRef="#br0" timeOffset="61139.16">19070 2613 679 0,'2'-11'147'0,"1"2"4"0,4 2-114 0,-4 2-10 16,3 1-11-16,0 3 10 0,-3 2 1 16,3 3 3-16,-3 6 1 0,-1 7-2 15,-2 4-2-15,5 5-2 0,-3 8-3 16,6 5-4-16,-9 8-6 0,7 3-4 15,-3-2-3-15,8 2-2 0,-8 0-2 16,7-3 0-16,-3-4-8 0,8-6-6 16,-4-4-23-16,2-6-16 0,0-4 29 0,2-8 31 15,0-6-197-15,0-7-137 0,-6-6-357 16</inkml:trace>
  <inkml:trace contextRef="#ctx0" brushRef="#br0" timeOffset="61389.41">19431 2588 658 0,'5'-12'151'0,"-5"4"0"16,0 4-75-16,0 2-75 0,-2 2 9 0,-11 5-3 15,9 5 4-15,8 6 2 0,3 6 1 16,-9 5 4-16,9 6 0 0,1 6 1 16,11 6-1-16,-13 3-8 0,-1-1-3 15,-4 2-2-15,11-4-3 0,-12-3 0 16,0-5-1-16,-2-5 0 0,0-7-2 15,4-3-12-15,-2-9-9 0,-1-2-9 16,1-2-9-16,0-2-8 0,-1-4-9 0,0-3-76 16,-7-3-25-16,3 0-88 0,0-4-197 15</inkml:trace>
  <inkml:trace contextRef="#ctx0" brushRef="#br0" timeOffset="61508.18">19395 3032 534 0,'-16'-14'139'15,"-7"1"3"-15,-4 4-59 0,5 2-38 16,-4 1-14-16,13 3-9 0,-17 1-8 0,8 2-6 15,-2 2-10-15,11 1-10 0,-6 2-12 16,11 1-122-16,4 0-120 0,15 3-301 16</inkml:trace>
  <inkml:trace contextRef="#ctx0" brushRef="#br0" timeOffset="61851.18">19825 3119 772 0,'-12'-5'167'16,"7"3"1"-16,1-1-137 0,7 1-11 15,-10 2-3-15,4 0-10 0,1 2-3 16,7 2-1-16,-12-1-1 0,6 0-1 16,-1 1-2-16,5 0 0 0,-15-1-3 15,8 0-1-15,-1-3-2 0,2 0 0 16,-13 0 0-16,11-1-1 0,-1-1-1 0,11 1 2 15,-19-1 0-15,13-1 0 0,2 1 1 16,11-2-1-16,-14 3 1 0,11 0 1 16,-3 1 1-16,12 1 2 0,-18 1 1 15,9 2 1-15,-2 3 1 0,5 4 1 16,-14 0 1-16,7 5 1 0,-3-1 1 0,8 0 1 16,-13 6 1-16,-1 1 0 15,-2-1 1-15,3 1 0 0,-13-1-1 0,3 2 0 16,-5 2-1-16,0-7-7 0,-9-3-11 15,2-4-13-15,-3-3 3 0,6-7-145 16,-6-7-134-16,2-5-332 0</inkml:trace>
  <inkml:trace contextRef="#ctx0" brushRef="#br0" timeOffset="62245.55">20664 2636 481 0,'6'-4'130'15,"-5"4"2"-15,-9 0-25 0,-2 0-67 0,-7 2-6 16,-6 0-1-16,-9 1-2 0,-4 3-2 16,-9 2 1-16,0 1-4 0,-9 2-3 15,5 0-6-15,1-2-4 0,6-1-6 16,0-2-5-16,12-3-7 0,8-1-4 15,11-3-8-15,-2 2-6 0,10-1-2 16,6-1 0-16,7 1 1 0,-2-1 5 16,6-2 5-16,4 3 6 0,4-2 6 15,-6 1 3-15,0 1 2 0,-1 2 1 16,-1 1 4-16,-7 3 3 0,-3 4 3 0,-3 6 2 16,3 3 1-16,-11 5 0 0,2 8-1 15,3 4-2-15,-2 4-2 0,-6 0-3 16,3 1 0-16,5-2-3 0,2 1-1 15,-2-6-2-15,0-3 0 0,3-7-6 16,10 1-11-16,2-7-11 0,-2-5 9 16,8-6-146-16,8-4-131 0,-3-6-325 15</inkml:trace>
  <inkml:trace contextRef="#ctx0" brushRef="#br0" timeOffset="62733.17">20939 2559 611 0,'13'-10'128'0,"-6"2"1"0,-3 1-106 16,4 2-12-16,2 4 1 0,-6-2 0 16,-4 3 2-16,5 2 0 0,3 1-1 15,0 1-1-15,-6 2-3 0,-1-1 1 16,-2 4 1-16,-1 2 4 0,-7 0 1 15,4 5 1-15,-6 3 1 0,-4 4 0 16,1 1-2-16,1 2-2 0,6 4-4 0,-2-1-2 16,1 3-2-16,4-1-1 0,5 1-1 15,-2 1-1-15,2-2 0 0,5-3-1 16,5-1-1-16,2-2 0 0,-7-6-1 16,7-2 0-16,6-4 0 0,-1-3-1 15,1-2 1-15,-5-3 0 0,1-2-1 16,4-1 1-16,-10-2 0 0,-1-1 0 0,-3 0 1 15,-6-2-1-15,-9-1 0 0,4 3-1 16,-2 0-1-16,-2 1-1 0,2 4 1 16,-5 1-2-16,1 1 1 0,8 4 0 15,-12 2 0-15,5 3 2 0,2 2-1 16,-1 4-1-16,0 0 2 0,5 7 0 16,-1 4 1-16,8 4 2 0,-3 3-1 15,4 3 2-15,1 1 0 0,3 1 0 16,-9-6-1-16,7-1 1 0,-7-8-1 15,2-1-2-15,-11-5-11 0,0-5-18 0,-8-4-136 16,5 1-136-16,-23-7-347 0</inkml:trace>
  <inkml:trace contextRef="#ctx0" brushRef="#br0" timeOffset="66592.1">21204 1587 483 0,'7'-2'111'16,"-1"3"4"-16,-1 0-66 0,0 2-23 15,-3-2-8-15,5 0 2 0,-9 3 2 16,-5 0-1-16,-10 2-1 0,1-1-3 0,-8 1-1 16,-8 1-1-16,-13 1-3 0,-1-1 0 15,-2 0 1-15,3 1 1 0,-7-2-1 16,14 1 0-16,4-2-1 0,2-2-2 16,5-2-2-16,7-1-2 0,5-3-4 15,14 0-4-15,-9-3-7 0,13-2-7 16,5 0-6-16,12-2-11 0,7-1-39 15,1 0-78-15,-2 0-103 0,10 1-237 16</inkml:trace>
  <inkml:trace contextRef="#ctx0" brushRef="#br0" timeOffset="66774.02">21194 1498 628 0,'-16'-4'138'15,"2"3"0"-15,-4-1-110 0,4 5-12 16,-8-1-5-16,5 2-3 0,-9 0-3 0,-1-1-3 15,-1 1 0-15,2 0 1 0,-6-2 0 16,7-1 0-16,-3-1 0 0,4 0-1 16,4 0 1-16,1-2-2 0,5-3-7 15,3 1-7-15,2-1-12 0,4-1-118 16,8-4-114-16,8-1-292 0</inkml:trace>
  <inkml:trace contextRef="#ctx0" brushRef="#br0" timeOffset="67322.32">21731 905 590 0,'-1'-7'139'0,"-3"0"2"15,2 2-75-15,2 3-41 0,-5 2-8 16,6 0-1-16,1 0-3 0,-2 2-2 0,0 1 0 16,0 2 1-16,-2 0 1 0,6 5 1 15,-2 2-1-15,-2 5 1 0,0 3 0 16,7 6-1-16,-3 1-1 0,7 5-2 16,-5 1-1-16,2 5-1 0,-2 0-1 0,4 1-1 15,-11 0-1-15,3 0-2 16,-4-1 0-16,-3-1-1 0,-6-8 1 0,-2 1-1 15,-8-4 0-15,5-4 1 0,-6-3-1 16,-1-5 1-16,3 0-1 0,-1-5 1 16,2-1-1-16,3-3 0 0,2-2 0 15,4-1 0-15,4-2 0 0,-1 0-1 16,9 0-2-16,-1 0-1 0,2 0-2 16,-3 1 0-16,9 0 0 0,-3 3 0 15,3 1 0-15,0 2 1 0,7 2 2 16,3 3 0-16,1 3 1 0,0 4-1 0,2 5 0 15,2 0 1-15,-2 7-1 0,-4 5 0 16,-10 3 1-16,8 8 0 0,-4 2 1 16,-4 3 1-16,-11 3 1 0,4 1 1 15,-2 0 1-15,7 0 1 0,-17-2 0 16,6 2-1-16,1-2 0 0,9-4-2 0,-12-3 0 16,8-4-2-16,1-7-6 0,7-7-14 15,-5-8-17-15,1-7 103 0,2-11-243 16,13-8-152-16,7-7-404 0</inkml:trace>
  <inkml:trace contextRef="#ctx0" brushRef="#br0" timeOffset="67805.9299">22202 1536 486 0,'5'-13'121'0,"0"-1"4"16,7-5-64-16,-9-1-20 0,8 1-8 16,2-5-5-16,8 1-3 0,-1-1-3 15,9-1-2-15,2 5-3 0,9 4-1 16,-16 4-2-16,13 5 1 0,0 3-2 0,2 6-1 16,-7 3-2-16,1 6-1 0,0 4-1 15,13 5-2-15,-18 6-1 0,2 4-2 16,-2 5 0-16,-2 2-1 0,-12 0-1 15,-1 3 0-15,-7-1 0 0,-2 0 1 16,-14-1-1-16,-6-1 2 0,-8-2-1 16,-4-2 1-16,-10-4 0 0,-7-6 0 15,-5-2 1-15,-3-8-2 0,-8-1-3 0,7-9-4 16,1-3-6-16,6-6-7 0,1-4-6 16,9-6-8-16,7-7 4 0,17-5-130 15,-3-7-117-15,16 1-293 0</inkml:trace>
  <inkml:trace contextRef="#ctx0" brushRef="#br0" timeOffset="68081.19">22540 1104 517 0,'2'-6'128'0,"1"3"2"0,-1 2-28 15,16 0-80-15,-33 3-8 0,16 3 4 16,2 4 6-16,-3 6 6 0,-15 8 5 16,7 9 2-16,-6 12 1 0,15 13 1 0,-33 6-4 15,6 7-5-15,-2 3-7 0,9 4-6 16,-14 0-4-16,10-4-3 0,-2-4-3 16,18-4-2-16,-15-5-3 0,12-6-5 15,5-8-11-15,10-8-14 0,-9-6-17 16,12-11-50-16,5-12-88 0,13-4-130 15,3-11-281-15</inkml:trace>
  <inkml:trace contextRef="#ctx0" brushRef="#br0" timeOffset="68616.2">23251 1665 681 0,'-2'1'144'0,"2"0"0"16,4-1-120-16,-9 1-15 0,2 2-4 16,3 1-2-16,0-2-3 0,-2 1 1 15,-3-1 0-15,5 2 0 0,4-2 0 16,-5-1 1-16,-3 1 1 0,3-4 1 0,1 2 0 15,-3 0 0-15,0-2-2 0,0-2-1 16,3 1-1-16,-2-2-1 0,-1 0-3 16,3 0 1-16,3-1-1 0,3 2 0 15,-5 1 1-15,8 2 0 0,1 1 0 16,-3 4-1-16,-1 2 1 0,6 1 0 16,-4 5 2-16,0 0 2 0,-3 7 1 15,5 4 4-15,-4 1 3 0,-3 3 1 16,-7 5 0-16,2 1 1 0,-4 3-1 0,-4-4-2 15,-9-2-3-15,7-1-8 0,-4-3-11 16,-1-8 21-16,-8-2-160 0,6-3-131 16,-2-2-338-16</inkml:trace>
  <inkml:trace contextRef="#ctx0" brushRef="#br0" timeOffset="69468.2099">23933 1193 556 0,'1'-20'135'0,"3"-1"5"16,-5-1-77-16,1 7-20 0,-3 4-6 15,1 2-3-15,-2 3-5 0,3 1-6 0,-5 4-7 16,2 5-4-16,-2 3-4 0,2 4-3 16,-4 4-2-16,3 0-2 0,-1 11 0 15,2 1 2-15,0 3 1 0,5 2-1 16,-1 4 0-16,8 1 0 0,-7 4-1 15,6-6 0-15,-2 0 0 0,3-5 0 16,-8-3-1-16,7-3 0 0,-7-5 1 0,4-3 0 16,-10-3 0-16,2-1 1 0,-5-2 1 15,3-3 0-15,-7 1 0 0,3-3 0 16,-3-2 0-16,7 0 0 0,-3-2 0 16,4-1-1-16,1-1-1 0,4-1-2 15,-5 1-2-15,9-1-3 0,-3-1 0 16,5 2-1-16,-6 0 0 0,6-2 0 15,0 3 0-15,7 0 2 0,-7 2 0 16,2 0 0-16,0 3 0 0,5 1 0 0,-8 3 0 16,3 3 0-16,-2 4 2 0,2 4 1 15,-3 4 2-15,3 5 2 0,-2 4 2 16,4 5 3-16,-9 2 1 0,7 3 1 16,1 0 0-16,1-3-2 0,-10-1 1 15,4-2-2-15,-2-6-1 0,7-7-5 16,-12-3-6-16,3-5-11 0,-1-2-11 15,6-6-17-15,-11-4-126 0,8-6-133 16,4-1-315-16</inkml:trace>
  <inkml:trace contextRef="#ctx0" brushRef="#br0" timeOffset="69738.64">24256 1210 660 0,'3'-12'149'0,"-6"3"0"0,3 8-113 15,2 1-18-15,0 8 0 0,-1 3 0 16,1 7 0-16,0 5 3 0,2 10 3 16,-2 9 6-16,2 7 1 0,-2-2-5 15,2 6-6-15,-3 2-6 0,0 0-5 16,2-1-2-16,-2-3-4 0,-1-3-8 15,1-1-13-15,2-6-12 0,2-4-12 16,-3-6-14-16,3-9 39 0,2-8-161 0,5-11-123 16,-1-10-302-16</inkml:trace>
  <inkml:trace contextRef="#ctx0" brushRef="#br0" timeOffset="69953.17">24688 1273 664 0,'-3'-8'148'15,"-4"4"-1"-15,2 4-110 0,1 3-18 16,1 6-4-16,0 4-3 0,1 8-3 16,-2 8 3-16,2 7 4 0,1 6 1 15,-1 2 0-15,4 3-2 0,0 1-4 16,2-1-2-16,-2-3-2 0,4-2-5 16,0-3-6-16,3-1-7 0,-2-6-8 15,0-5-7-15,-1-7-12 0,0-5-10 16,-4-8 6-16,0-7-118 0,-5-7-110 0,-1-6-268 15</inkml:trace>
  <inkml:trace contextRef="#ctx0" brushRef="#br0" timeOffset="70085.2399">24614 1623 498 0,'-26'-10'129'0,"-9"3"3"16,-8 2-44-16,-2 2-48 0,1 2-9 16,2 4-4-16,-2-2-4 0,7 0-5 0,9 0-4 15,9-1-3-15,2 2-10 0,6-1-19 16,7-1 6-16,11 0-134 0,1-1-119 15,16 1-305-15</inkml:trace>
  <inkml:trace contextRef="#ctx0" brushRef="#br0" timeOffset="70586.25">24978 1094 677 0,'3'-17'146'0,"-3"6"1"15,1 0-118-15,1 4-17 0,2 3-4 16,0 3 0-16,3 1-2 0,0 2 0 16,3 2 2-16,1 2 0 0,3 3 0 15,-2-1 0-15,3 3-2 0,-3 0-2 16,-3 0-2-16,-4 2 0 0,-5 3 1 0,-4-3 1 16,-3 8 1-16,-8 1 0 0,-2 4 3 15,-2 2 1-15,2 4-1 0,1 3-1 16,1 4-1-16,3-3-1 0,5-1-1 15,4 0-1-15,1-3-2 0,3-4 0 16,4-6 0-16,1-3 0 0,4-3 0 16,1-5 1-16,2-3 0 0,3-2 0 0,-2-2 1 15,2-3-1-15,0-2 0 0,-3 0 0 16,-2-2 0-16,-1 1 1 0,-5-2-1 16,-1 1 1-16,-2 1 0 0,-3 0-1 15,0 2-1-15,0 0-3 0,-4 0 0 16,1 2-1-16,0 2-1 0,-2 2 2 15,1 0 0-15,0 2 1 0,-3 1 3 16,3 5 1-16,-3 1 0 0,6 1 1 16,-2 5 0-16,2 3 0 0,3 7 1 15,2 5 0-15,3 3 1 0,0 3 1 0,4 6 0 16,3-3 2-16,3 4 0 0,-1-2-1 16,2 0 0-16,0-4-2 0,2 0-1 15,-4-3-3-15,-2-4-8 0,-2-4-13 16,-2-6-17-16,-2-8-15 0,-2-4-131 15,-4-12-140-15,-3-7-330 0</inkml:trace>
  <inkml:trace contextRef="#ctx0" brushRef="#br0" timeOffset="70969.3">25700 1552 583 0,'3'-8'135'0,"-1"6"2"16,0 2-79-16,-1 3-31 0,2 2 0 16,-4 3 1-16,-2 0 1 0,-1 3 0 15,0 2 1-15,-6 0-3 0,-3 0-4 0,0-1-6 16,-3-1-6-16,0-1-3 0,4-2-3 16,1 0-2-16,2-3-1 0,2-2-1 15,2-3-4-15,2-1-1 0,1-1-6 16,-2-4-2-16,4-1-1 0,-1 0-1 15,1-2 1-15,4 2 2 0,-1 1 2 16,1 0 4-16,2 2 1 0,-1 2 2 0,4 0-1 16,-3 2-1-16,2 4 0 0,0 0 0 15,2 3 1-15,-3 4 2 0,-2 1 2 16,-3 4 1-16,0 7 3 0,-6 0-1 16,-4 4 2-16,-3 4-2 0,-2-1 0 15,-4 5-1-15,-3 2-2 0,-2-2-1 16,1 1-4-16,-1-3-7 0,-3-1-12 15,2 0 45-15,2-7-179 0,4-1-131 16,-3-5-341-16</inkml:trace>
  <inkml:trace contextRef="#ctx0" brushRef="#br0" timeOffset="71683.1">26226 1104 625 0,'6'-17'142'16,"-1"0"3"-16,-2 2-106 0,-1 4-10 0,-1 1-1 15,0 1-3-15,-1 4-4 0,-1 3-3 16,-1 1-6-16,1 1-3 0,-3 2-5 16,1 6 0-16,0 1-4 0,-2 4-1 15,1 4-1-15,3 1 1 0,0 5 2 16,1-3 1-16,2 1 0 0,3 6 0 16,2 0 0-16,2 2-1 0,0 1 0 15,0 2 1-15,0 3-2 0,0 2 1 16,-3-7-1-16,-4 1 0 0,1-6 0 0,-7-2 0 15,-1-4 1-15,-5-3 0 0,-3-4 2 16,-4-3 0-16,-6-2 1 0,1 0 1 16,0-3 0-16,0-3 0 0,5-1 0 15,2-1-1-15,2-2 0 0,8 1-1 16,-4-2-2-16,8 2-2 0,1-3-2 0,1 0-1 16,1 1-2-16,7-1-1 0,0 3 0 15,5 1 0-15,-1 1 2 0,-1 1 1 16,-1 4 0-16,3 1 0 0,-19 3 0 15,15 2 0-15,-1 3 1 0,1 2 0 16,1 7 0-16,0 1 2 0,0 4-1 16,16 6 2-16,-16 4 0 0,-1 4 1 15,0 2 1-15,-4 3 0 0,2-2-1 16,-6 2 2-16,1-5 0 0,-3-3 0 16,-2-6-4-16,1-2-11 0,-1-5-18 0,0-4-127 15,2-5-128-15,-2-6-327 0</inkml:trace>
  <inkml:trace contextRef="#ctx0" brushRef="#br0" timeOffset="72268.2099">27174 1139 454 0,'12'1'121'0,"-8"-1"9"0,-3-1-59 15,-6-2-22-15,-5 2-10 0,-4-2-10 16,-8 1-6-16,-4 2-6 0,-9 0-3 16,-3 1 0-16,-2 2-1 0,-1-1 1 15,-1 2 0-15,4 2-3 0,0-1-3 16,5 1-4-16,5 0-1 0,3 1-3 15,5 0-3-15,5-2-5 0,6-2-6 16,3 1-4-16,6-2-3 0,6 0-3 16,3-4-2-16,6 2 0 0,1-1 4 0,3 0 5 15,-1-2 3-15,1 0 3 0,-3-2 5 16,-4 0 8-16,-4 0 7 0,-1 1 6 16,-4 1 5-16,0 0 1 0,-2 2 1 15,0 3-4-15,0 2-2 0,-2 8-2 16,2 3-4-16,-1 4-1 0,2 5-1 15,-1 11 2-15,1 4 0 0,1 9-1 16,2-4 0-16,0 3-3 0,0 1 0 16,2-4-1-16,0-2 0 0,2-6-5 0,2-6-12 15,2-5-24-15,6-5-113 0,1-8-122 16,1-4-302-16</inkml:trace>
  <inkml:trace contextRef="#ctx0" brushRef="#br0" timeOffset="72802.7099">27546 1007 650 0,'3'-6'145'16,"-1"2"1"-16,-2 3-102 0,-1-5-28 15,2 8-7-15,2 1-4 0,-1 2-2 16,1 0 0-16,0 2 1 0,1 3 1 0,0 3 2 16,0 1 0-16,-3 2 1 0,-2 3 0 15,-2 2 0-15,-2 0 2 0,-1 5 0 16,-1 0 0-16,-1-2 0 0,1 4-1 16,1 0-1-16,2 0-2 0,2 2-2 15,2-2-2-15,2 0 0 0,2 0-1 0,3-1 0 16,2-3 0-16,1-5 0 0,1-1-1 15,1-6-1-15,0-1 0 0,3-5-3 16,0-2 0-16,-2-2-1 0,0 0 0 16,-2-2 1-16,-2 0 2 0,-4-2 2 15,-2 0 1-15,-3 2 1 0,-1-1 0 16,-2-1-2-16,-1 2-1 0,-1 0-2 16,1 2-1-16,-4 1 0 0,1 2 1 15,1 1 0-15,0 2 3 0,-2 2-1 16,0 3 3-16,-1 3 1 0,4 3 0 15,-1 3 2-15,1 2-1 0,1 5 1 0,7 3 0 16,0 3 1-16,2 1-2 0,1 6 0 16,3 1-2-16,0-1 0 0,-1-2-1 15,-3-3 0-15,0-3 0 0,-1-3 1 16,-3-6-1-16,-3-6-2 0,-2-3-5 16,-3-3-13-16,-5-5-17 0,-1-4-129 15,1-2-133-15,-2-4-330 0</inkml:trace>
  <inkml:trace contextRef="#ctx0" brushRef="#br0" timeOffset="73215.98">28060 1565 742 0,'0'-1'158'16,"0"1"0"-16,-1 0-131 0,0 1-15 15,1 3-5-15,-3 0-4 0,1 2-2 16,0 1 0-16,-1-1 1 0,2 0 0 16,-2 2 1-16,2-3-1 0,0-2 1 0,1 1 0 15,-1-3 2-15,1 0 0 0,0-1 1 16,0-1 0-16,0 0-1 0,0-1-1 15,0 0-3-15,1 0-3 0,0-1-2 16,0 1-1-16,2 0-2 0,2 0 0 16,0 2 0-16,2 2 2 0,0 0 0 0,2 3 2 15,0 2 0-15,-2 2 1 0,-1 4 0 16,0 3 1-16,-4 2 1 0,-2 4 0 16,-3 2 0-16,-3 3 2 0,-3 7 0 15,-3 0 1-15,-3 4 0 0,-1 0-1 16,-2 0-4-16,-4-1-14 0,0-4 3 15,-1-3-147-15,1-5-132 0,-2-7-339 16</inkml:trace>
  <inkml:trace contextRef="#ctx0" brushRef="#br0" timeOffset="73951.9899">28962 1020 615 0,'0'-8'137'0,"-2"5"1"0,0 0-97 0,1 2-25 15,-2 2-4-15,0 4 0 0,-2 2-1 16,0 3 1-16,-1 1 1 0,-1 2 1 16,1 3 1-16,1 2-1 0,3 1-3 15,1 0-3-15,1 7-4 0,0-2-1 16,2 2-1-16,2 2 0 0,-2 2-2 15,-1 2 2-15,1 1-1 0,-4-2 1 16,-1-2-1-16,-3 2 2 0,-4-4-1 0,-1-2 2 16,-5-6 0-16,-3-3 0 0,0-3 1 15,-1-4 0-15,0-2 0 0,3-4-1 16,2-2 1-16,7-1-1 0,2 2-2 16,3-4 0-16,1 2-3 0,3-1-1 15,3 1-1-15,1-1-2 0,1 1 1 16,3 0-1-16,3 1 1 0,1 0 1 0,1 2 1 15,0 3-1-15,1 0 1 0,-1 4-2 16,-3 2 1-16,0 3 0 0,-1 4 0 16,-1 1 0-16,-2 5 2 0,-1 6 1 15,0 1 1-15,0 5 1 0,-2 4 2 16,1 2-1-16,-5 2 1 0,1-1 0 16,-1-5 0-16,0-1 0 0,-4-3-2 15,-1-7-7-15,-1-5-7 0,1-4-10 16,-1-4-6-16,0-4-131 0,2-4-128 15,7-4-311-15</inkml:trace>
  <inkml:trace contextRef="#ctx0" brushRef="#br0" timeOffset="74267.27">29434 1126 691 0,'-3'-6'158'0,"1"2"2"16,-1 1-118-16,2 1-16 0,1 2-6 16,-1 3-6-16,1 1-5 0,0 4 0 15,-1 3 5-15,-2 10 4 0,2 6 2 16,-1 9 2-16,0 9-1 0,0 7-1 0,2 2-5 15,-1 4-5-15,1-5-5 0,-2 0-3 16,2-5 0-16,-2-7-5 0,2-6-5 16,-1-3-13-16,1-4-15 0,-4-6-12 15,4-3 15-15,1-8-150 0,4-8-132 16,5-4-315-16</inkml:trace>
  <inkml:trace contextRef="#ctx0" brushRef="#br0" timeOffset="74463.12">29745 1233 597 0,'-3'-13'151'16,"0"2"-2"-16,0 3-18 0,6 9-118 15,0 8-11-15,2 5-4 0,0 3 1 16,0 7 2-16,0 11 2 0,-3 5 2 0,0 0 1 16,0 3 2-16,-3 2 0 0,-2 0-2 15,1-6-4-15,1-6-8 0,-3-2-9 16,0-5-10-16,-2-5-10 0,3-5-120 15,-1-5-122-15,-1-5-288 0</inkml:trace>
  <inkml:trace contextRef="#ctx0" brushRef="#br0" timeOffset="74597.36">29705 1537 585 0,'-22'-17'139'0,"-5"2"2"16,0 3-93-16,-2 1-18 0,0 3-5 15,0 4-10-15,4 6-6 0,4 0-5 16,5 4-6-16,3 2-9 0,7 2-3 15,7-1-129-15,10 2-117 0,8 1-305 16</inkml:trace>
  <inkml:trace contextRef="#ctx0" brushRef="#br0" timeOffset="74923.7399">29993 1655 733 0,'-5'-4'160'0,"4"3"0"0,-1 0-114 16,2 0-34-16,-2 1-6 0,0 0-3 16,2 0-2-16,-1 1 0 0,-1 0 0 15,2 0-1-15,-1-1-1 0,0 0-2 0,1 1-1 16,-3-2 0-16,1 1 0 0,1-1 0 16,-3-1-1-16,3-1 1 0,2 2 2 15,0-2 0-15,1 1 0 0,0-2-1 16,3 3 1-16,0 1-1 0,0 0 1 15,2 4-1-15,-1 1 1 0,2 4 1 16,-1 4 1-16,-1 2 1 0,-2 4 0 0,-3 5 2 16,-5 0-1-16,-2 6 1 0,-1 2 0 15,-4 2 0-15,-3 0 0 0,-2 0-1 16,0-4-4-16,0-3-9 0,-1-3-9 16,-3-7 62-16,3-7-199 0,-1-3-135 15,1-6-360-15</inkml:trace>
  <inkml:trace contextRef="#ctx0" brushRef="#br0" timeOffset="75432.28">30695 1381 426 0,'30'-9'109'0,"-2"-1"1"16,0 3-31-16,-7-2-52 0,4 3-2 16,-9 1 7-16,-3 2 2 0,-8-1 0 15,-2 0 0-15,-8-1-2 0,-6 0-5 16,-8 0-6-16,-2 1-10 0,-12 0-6 15,-6 1-4-15,-8 2 0 0,-3 1 0 16,-1 3 1-16,2-1 0 0,0 1 0 0,8 0-2 16,7 1-2-16,6 1-5 0,8-2-8 15,6 1-7-15,7 1-5 0,6 0-5 16,6-3-2-16,6 2-4 0,3-1-1 16,5-1 5-16,2-1 6 0,5-1 5 15,-4-1 2-15,-1 0 12 0,-4 1 16 0,-2 0 11 16,-6 0 9-16,-1 0 6 15,-4 2 4-15,-1 2 4 0,0 3-4 0,-3 3-6 16,0 6-4-16,-2 5-2 0,-1 4-2 16,-2 3-2-16,-3 3-1 0,1 2-2 15,-4 1-3-15,2 0-2 0,1 0-4 16,2-2-1-16,3 1-2 0,2-1-8 16,2-2-7-16,8-3-19 0,2-6-130 15,4-7-129-15,3-4-328 0</inkml:trace>
  <inkml:trace contextRef="#ctx0" brushRef="#br0" timeOffset="75966.27">31084 1131 654 0,'2'-5'145'0,"2"3"0"16,-3-1-106-16,-1 3-20 0,-1-1-7 16,3 2-5-16,-2 2-3 0,2-1 0 15,-4 3 0-15,2 4 1 0,0 2 0 16,0 6 0-16,-3 1 1 0,-1 2-1 0,-2 1 1 16,-2 0 1-16,-1 0-1 0,1 1 2 15,-3-4 0-15,-1 2 1 0,0 2-1 16,2 0 0-16,-4 3 0 0,3 1-1 15,-2-2-3-15,6 0 0 0,-1-1-2 16,0-2 0-16,0 0 0 0,7-3-2 16,-3 0 1-16,1-1 0 0,-1 0-1 15,6-1 0-15,-1 0 1 0,0-3-1 16,1 1 1-16,4-3-1 0,-4-2 1 0,3-2 0 16,-4-1 0-16,7-2 0 0,-2-2 0 15,-1 1 1-15,-5-1-2 0,6-1 1 16,-4 1 0-16,1-1 0 0,-6 0 0 15,5 2-2-15,-4-2 0 0,2-1 0 16,-3 2-1-16,4 1 0 0,-2 2 1 16,-2 3 0-16,-2 3 1 0,4 4 2 15,-4 4 1-15,0 1 0 0,-3 6 1 16,5 3 0-16,-3 1 0 0,-1 2 1 0,-1 0-2 16,8-1 0-16,-3 1-1 0,0-3 0 15,-2 0-1-15,8-2-3 0,-2-1-6 16,1-3-10-16,-4 0-10 0,11-2-15 15,-3-2-128-15,5-5-130 0,2-3-317 16</inkml:trace>
  <inkml:trace contextRef="#ctx0" brushRef="#br0" timeOffset="76703.95">31478 701 592 0,'-3'-5'141'0,"1"2"2"0,1-1-84 15,2-1-30-15,-1 0-9 0,3 3-3 16,1 6-5-16,0 0-3 0,3-2-2 0,0 3 1 16,2 0 0-16,3 0 1 0,-1 4-1 15,1 2-1-15,-1 2-1 0,0 4-1 16,-2 6-2-16,-3 4 0 0,-3 3-1 16,-5 1 1-16,-3 4 2 0,-4-1 3 15,-5 3 2-15,-3 0 1 0,-2 0 1 16,1 1 1-16,0 4-2 0,3-3-2 15,1-1-2-15,7 3-2 0,4 0-2 0,8 2 0 16,3 0-2-16,7-4 0 0,4-4-1 16,5-2 0-16,1-6 1 0,4-4 0 15,-1-6 1-15,9-6-1 0,-13-4 1 16,-6-2 0-16,-4-2 1 0,2-2 2 16,-6-2-1-16,-11-1 0 0,-9 0 0 15,9-1-1-15,-3 2-1 0,-4-1-3 16,-6 2 0-16,-1 2-2 0,3 2 0 15,0 2 0-15,-7 4 1 0,6 3-1 16,0 6 1-16,1 4 0 0,1 6 1 0,-1 5 2 16,1 5 0-16,1 8 1 0,4 7 1 15,0 3 0-15,-1 3 0 0,5 4 1 16,0 2 1-16,-1 3-1 0,2-1 0 16,-3-1 0-16,-3 0-1 0,2-5 1 15,-3-4-2-15,-4-6 0 0,-5-4-11 16,-3-10-24-16,-8-9-145 0,-10-2-147 0,-5-8-377 15</inkml:trace>
  <inkml:trace contextRef="#ctx0" brushRef="#br0" timeOffset="104732.73">2934 6733 90 0,'-15'10'19'0,"1"-2"0"16,1 0-15-16,2-1-5 0,3-1 0 15,3 0-1-15,4 0 0 0,1 1 5 16,1-1 9-16,4 0 11 0,-2 0 12 15,2 1 16-15,-5 1 15 0,-2 3 15 16,-2 0 11-16,-5 4-6 0,-3 3-2 0,1 4-9 16,-9 5-9-16,0 2-11 0,-1-2-10 15,5 0-11-15,-2-2-3 0,3-5-6 16,0-5-4-16,8-5-3 0,2-4-4 16,3-1-2-16,-2-5 2 0,8-4 1 15,-1-3 0-15,8-4 1 0,-6-7 1 16,10-10 1-16,1-9-2 0,4-8-6 15,-1-12-1-15,4-9-3 0,1-7 0 0,6-7-3 16,-5 2-1-16,1 0-1 0,1 4 0 16,-2 9 0-16,-1 6 1 0,1 6-1 15,0 9 1-15,7 5 0 0,0 4 0 16,4 2 0-16,5 5-1 0,7 2-1 16,-5 4 1-16,3 4 115 0,-7 3 3 15,-3 6-119-15,-2 7 0 0,-2 5 1 16,-12 7-1-16,2 7 1 0,-10 9-117 15,-3 9-1-15,-2 5 118 0,-8 8 1 0,-3 9 0 16,0 8-1-16,-5 3 1 0,5 2-1 16,-5 1 1-16,-2-1-2 0,6-4 1 15,4-7-1-15,-4-4 0 0,5-6-3 16,-4-5-3-16,11-8-5 0,2-7-6 16,1-5-7-16,-2-7-6 0,3-7 144 15,1-10-148-15,0-7-2 0,-1-5 5 16,-2-6 4-16,-2-3 7 0,-3-3 6 0,0 1-144 15,-2 0 152-15,-3 1 3 0,-4 2 3 16,-1 3 2-16,-3-2 4 0,1 2 2 16,-6 2 2-16,-3 1 2 0,-2 0 1 15,-4 0 0-15,-6 2 2 0,-3 2-3 16,1 2 0-16,-10-1 0 0,-4 4-1 16,-6 0-1-16,2 3-1 0,3-2-1 15,-2 0-2-15,-2 0-2 0,15 0-1 0,4-1-1 16,10 2-8-16,8 1-8 0,11 2-11 15,9 4 6-15,6 1-137 0,12 4-126 16,0 3-311-16</inkml:trace>
  <inkml:trace contextRef="#ctx0" brushRef="#br0" timeOffset="105198.14">4590 6343 606 0,'22'-10'121'0,"-7"0"2"0,-3-2-85 0,-5 2-85 16,-3-2 71-16,-9 0 1 0,-4 1 0 15,-7 2-1-15,-2 0 2 0,-9 4 1 16,-9 3-1-16,-9 3 1 0,-4 5-1 15,-12 5-1-15,-1 7 0 0,-2 5-1 16,3 9-2-16,5 5-3 0,14 6-2 16,10 4-4-16,17-1-2 0,13 4-2 0,17 0-4 15,12-2 0-15,15-3-2 0,9-4 0 16,7-3 0-16,3-4-1 0,1-5-1 16,-4-8-7-16,-3-8-9 0,-5-8-11 15,-4-5-19-15,-9-6 64 0,-3-8-199 16,-4-3-144-16,-7 0-356 0</inkml:trace>
  <inkml:trace contextRef="#ctx0" brushRef="#br0" timeOffset="105460.14">4083 6630 615 0,'-15'0'144'0,"6"0"5"0,5-2-106 15,6 0-10-15,11-1 0 0,6-2 1 16,12 1-4-16,6-1-5 0,5 0-7 16,4 0 4-16,1 1-6 0,-3 3-6 15,-2 1-5-15,-9 0-6 0,-4 1-11 16,-4 0-14-16,-5 2-13 0,-3-2-129 15,-1 1-134-15,-1 1-326 0</inkml:trace>
  <inkml:trace contextRef="#ctx0" brushRef="#br0" timeOffset="106373.88">5290 6311 595 0,'-1'-13'130'0,"6"-2"4"0,7 0-100 0,4-3-11 16,7 0-3-16,6 2-1 0,-2 3 1 15,3 1 0-15,-5 1 0 0,0 2-2 16,-8 4 0-16,4 4-3 0,-5 0 0 0,-1 3-2 16,-5 3-3-16,2 4-1 0,-2 3-2 15,5 0-2-15,-7 5 0 0,1 7-2 16,-6 1 0-16,1 5 0 0,-8 2 0 15,-3 6-1-15,-1 3 1 0,-7-1 0 16,-6 0 0-16,0-2 1 0,-6-5 0 16,-1-1 1-16,-6-5 2 0,0-1 1 15,2-3 1-15,3-1 0 0,15 0 1 16,7-3-1-16,-1-2-2 0,-16-2-1 0,5-3-1 16,11-1-1-16,3 0-1 0,10-1 1 15,8-1 0-15,12-2 0 0,5 0 0 16,11-2 0-16,-2-1-1 0,11-2 1 15,-2-2-4-15,3-1-1 0,-8-2-12 16,0-1-12-16,-7-5-20 0,0-3-20 16,-12 0-117-16,-7-2-133 0,-9 1-308 15</inkml:trace>
  <inkml:trace contextRef="#ctx0" brushRef="#br0" timeOffset="107096.03">5908 5975 653 0,'-26'-7'143'0,"0"1"2"0,27-3-113 0,10 3-5 15,-6 2-6-15,0 4-5 0,23-2-7 16,7 1 1-16,10 1 0 0,7 0-3 16,0-1-2-16,0 1-2 0,-16-3-1 0,-5-1-1 15,0 2 0-15,-12-2 1 0,-4 1-1 16,-6-1 1-16,-7-2 0 0,208 1 0 16,-212 0 0-16,-1-4 0 0,-9-1-1 15,-10-1 1-15,4 0-2 0,-2 0 1 16,0-1 0-16,-212-3 0 0,217 0-1 15,6-2 0-15,12 1 0 0,-4-5 0 16,8-2 0-16,9 0 0 0,6 0 0 16,4 1-1-16,1 3 1 0,3-1 0 0,5 5 0 15,-3 3 0-15,3 1 1 0,3 2 0 16,-1 1 2-16,1 0 1 0,8 2 1 16,2 1 3-16,3 3 0 0,7 2 0 15,-13 1 0-15,-4 5 0 0,-1 0-2 16,73 4-1-16,-92 1-2 0,-7 0-1 15,-18 0 0-15,8 2 0 0,-12 0 0 16,-5 4-1-16,-90-1 1 0,84 4 0 0,-12-2-1 16,-3 5-1-16,-5 1 1 0,3 2 0 15,2-1-1-15,3 3 0 0,-4-2 1 16,12 2-1-16,8-1 1 0,5-2-1 16,8-4 0-16,2-1 0 0,11-2 1 15,7-5-1-15,14-4 1 0,15-3 0 16,-5-2-4-16,3-4-4 0,3-3-19 15,4-3-17-15,-13-4-127 0,-8-2-136 16,-21-2-330-16</inkml:trace>
  <inkml:trace contextRef="#ctx0" brushRef="#br0" timeOffset="181305.03">22976 5862 459 0,'-1'0'107'15,"1"-3"4"-15,0 0-51 0,-1 1-55 16,-1-1 31-16,2 0-2 0,0 0-2 0,1-1-3 15,0 1-3-15,-1-1-2 0,0-1-1 16,0-1-1-16,-1-1-3 0,-4-3-2 16,2-1-2-16,2-2-1 0,0-1-2 15,1-4-2-15,1-2-2 0,3-3 0 16,4-2-1-16,-1-4-1 0,0-1-1 16,3-6-1-16,-2-3-1 0,10 0 0 15,-11 0-1-15,3 3 2 0,-2 2 1 16,-5 1 1-16,3 5 0 0,-1 5 1 0,-9 4 1 15,12 6 0-15,-12-3 0 0,2 5-2 16,4 4-1-16,-6 2 0 0,3 1-1 16,-1 2-1-16,-7-1-1 0,11 5-2 15,-3-2 0-15,-2 0-2 0,3 1 0 16,-3 1 1-16,-1 2-1 0,2 3 1 16,-5 0 0-16,-2 5 1 0,-3 1 0 0,-4 5 1 15,-3-2 0-15,0 0 0 0,-1 1 0 16,0-1 0-16,3 0-1 0,2 0 1 15,3-5-1-15,3 4 1 0,0-4-1 16,5 1 0-16,0-3 1 0,2-3-1 16,-1-3 1-16,2-1 0 0,0-1 0 15,1-2 0-15,-1-4 0 0,2-3-1 16,0-2 1-16,0-1-2 16,2-3 0-16,0-4 0 0,6 0 0 0,-3-3 0 15,0-1 1-15,2 2-1 0,2 1 1 0,-2 0 1 16,-1 1-1-16,0 3 0 0,-1 1 1 15,-3 3-1-15,2 0 0 0,0 2 1 16,0 0-2-16,-1 3 1 0,2 0-1 16,1 2 1-16,5 4 0 0,0 2 0 15,1 3 0-15,7 3 1 0,1 3 0 16,0 2 1-16,3 4 0 0,5 2-3 16,-6 2-9-16,-2-2-20 0,-3 1 0 15,6-1-140-15,6-6-134 0,-5-3-334 0</inkml:trace>
  <inkml:trace contextRef="#ctx0" brushRef="#br0" timeOffset="182204.25">24687 5699 497 0,'-15'-1'128'0,"0"2"3"0,2-4-21 15,-8 0-84-15,12 0-3 0,3 1 2 16,0-2 0-16,8 0-2 0,-4-2-2 15,4-1-2-15,9-2-2 0,-2-3-3 16,-2-2-4-16,7-3-3 0,-7-5-2 0,8-4-1 16,0-7 0-16,0-4-2 0,-2-6 1 15,8-2-2-15,-12-1 1 0,-1 1 0 16,-3 2 2-16,1 4 1 0,-7 6 3 16,-3 7-1-16,-7 6 1 0,5 1 1 15,0 6-2-15,0 5-1 0,-4 3-2 16,5 2-2-16,-2 3-2 0,2 1 0 15,-1 4 0-15,-3 2-1 0,-1 3 1 16,-3 7-1-16,-2 2 1 0,-6 2 1 0,0-1-1 16,1 4 1-16,0-1-1 0,-6-1 1 15,6-3-1-15,-1-3 1 0,13-5-1 16,-6 0 0-16,4-3-1 0,2-3-2 16,9-2 0-16,-9-2-1 0,13-3 0 15,3-1 0-15,4-7 1 0,-2-2 1 16,7-5 1-16,0-4 1 0,10-6 0 0,-7-3 0 15,-3 0 0-15,-2 1 0 0,3 1 0 16,1 3-1-16,-6 2 0 0,-2 6 0 16,-1 7-1-16,1 1 1 0,0 3 0 15,-1 3 0-15,-2 3 1 0,4 2 0 16,1 4 0-16,1 0 1 0,3 5 0 16,-2 3 0-16,7 1 1 0,0 3-1 15,6 1 1-15,1-1-9 0,1 0-17 16,4 0-18-16,9-2-120 0,180-2-129 15,-178-4-318-15</inkml:trace>
  <inkml:trace contextRef="#ctx0" brushRef="#br0" timeOffset="183150.16">28770 5818 710 0,'0'2'113'16,"1"0"7"-16,0-2-78 0,-2 0-78 15,0-2-77-15,3 0 146 0,1-4 2 16,-1-1-2-16,-1-3-4 0,3-4-2 0,0 1-4 16,1-5-5-16,-3-2-2 0,3-1-3 15,0-2-4-15,2-1-2 0,1-2-3 16,-1-1-1-16,1-2-2 0,-2-1 0 15,-1 0 0-15,-3 0 1 0,0 1 1 16,-2 2 1-16,-1 4 0 0,-2 3 1 16,3 4 1-16,-4 5-1 0,3 2 1 15,-2 0 0-15,0 3-1 0,0 0 0 16,1 2-2-16,-6 1 0 0,-3 5 0 0,-4 0-2 16,-3 3-1-16,-4 2 0 0,-4 5 1 15,-4 0-1-15,-4 3 0 0,0 1 1 16,4 2-1-16,2 0 0 0,3 2 1 15,2-3-1-15,7-1 0 0,6-2 1 16,5-6-1-16,-5 0 0 0,8-5 1 16,-1-1-1-16,6-1 0 0,-4-4 1 0,4-1-1 15,5-6 0-15,6-5 1 0,-1-5-1 16,9-3 0-16,5-4 0 0,2-5 1 16,6 1-1-16,-6 0 0 0,0 4 0 15,-2 5 0-15,-10 4 0 0,-4 1 0 16,-1 8 1-16,-9 2 0 0,1 3 0 15,-2 3-1-15,2 1 0 0,1 3 1 16,-4 4-1-16,5 2 1 0,4 7 1 16,1 5 0-16,5 4 1 0,4 4 1 0,8 5 0 15,10 1-16-15,-1 2 87 0,17 1-243 16,3-3-153-16,47-6-430 0</inkml:trace>
  <inkml:trace contextRef="#ctx0" brushRef="#br0" timeOffset="186103.3199">12842 6602 616 0,'-6'-11'143'0,"2"6"7"16,-2 3-98-16,2 0-11 0,1-1-2 15,1 3-8-15,1-1-5 0,4 5-6 16,-5-3-6-16,1 5-2 0,0 6 0 16,-2 8-3-16,3 6 5 0,-1 7 0 0,1 7 0 15,1 8 1-15,1 5-2 0,-1 4-2 16,-1-2-2-16,-3 2-3 0,-2 1-1 16,1-1 0-16,-4-5-1 0,1-3-1 15,-1-6-2-15,5-5 0 0,0-3-4 16,3-11-10-16,0-3-15 0,3-6-15 15,2-6-12-15,1-8-122 0,0-5-6 16,7-6-108-16,-1-7-195 0</inkml:trace>
  <inkml:trace contextRef="#ctx0" brushRef="#br0" timeOffset="186440.53">12723 6690 506 0,'1'-29'125'0,"7"5"2"15,2 1-42-15,1 3-58 0,3 0-2 16,3 2-1-16,-1-1 1 16,-7 3 0-16,-2 4 0 0,30 2-3 0,6 6-1 15,-1 6-3-15,5 4-1 0,2 9-3 0,-1 4-3 16,-14 5-3-16,-2 5-1 15,-7 4 0-15,-2 3-2 0,-7 1 0 0,-6 0-1 16,-8-2 0-16,-2 1 0 0,-10-3 0 16,-3 3-1-16,-13-5 0 0,2-5-1 15,-13-3-1-15,-4-2-4 0,-6-6-1 16,6-7-8-16,-4-7-8 0,10-2-8 16,-1-6-6-16,25-1-10 0,-4-9-31 15,10-5-85-15,6-3-104 0,11-2-245 16</inkml:trace>
  <inkml:trace contextRef="#ctx0" brushRef="#br0" timeOffset="186698.6">13715 6389 637 0,'-5'-3'139'16,"-1"1"1"-16,3-2-110 0,-3 8-14 15,1 4 0-15,-5 11 2 0,1 5 3 16,-7 7 4-16,-2 7 2 0,-4 14 2 16,5 2 0-16,-3 4-3 0,6 4-5 15,3 2-2-15,14 5-5 0,0-2-2 16,7-5-2-16,-1 2-2 0,13-6-1 16,3-5-2-16,2-5-2 0,-2-6-7 0,5-8-15 15,1-7-16-15,5-9 111 0,-8-4-254 16,2-9-158-16,-2-10-419 0</inkml:trace>
  <inkml:trace contextRef="#ctx0" brushRef="#br0" timeOffset="187789">14323 6375 598 0,'0'-22'133'16,"-1"3"6"-16,-2 6-100 0,0 4-6 15,-1 4 0-15,2 2-1 0,-1-1-3 16,2 3-5-16,1 1-4 0,0 5-6 15,3 0-4-15,-1 6-5 0,3 2 0 16,1 7 2-16,-1 6 2 0,4 2 1 0,-2 4 2 16,-1 4 0-16,0 0 0 0,-3 0-2 15,-2 0-3-15,0-1 0 0,-6-1-3 16,2-2-1-16,-3-3-1 0,-1-2 0 16,1-1-1-16,-1-4 0 0,1-6-1 15,-2-2 1-15,1-3 0 0,-2-1 0 16,0-4 0-16,0-3 0 0,-1 0 1 15,1-2-1-15,1-1 1 0,-1-1-2 16,2-3 0-16,2-1-2 0,1-2-2 0,1-1 0 16,1 0-1-16,1-1-1 0,1 2 0 15,0 1 0-15,4 1-1 0,-3 2 1 16,3 3 1-16,2 2 1 0,4 1 0 16,1 3 2-16,2 1 0 0,1 1 1 15,3 0 1-15,4 4 0 0,0 3 0 16,0 4 0-16,-4 0 0 0,4 7 0 15,-1 3 0-15,-1 4 1 0,-2 0 0 16,-3 2 1-16,-5 1 2 0,2 4-1 0,-14-3 2 16,3 2-1-16,-5 1 0 0,-1-2-1 15,4-1 0-15,-4-3-4 0,1-3-10 16,7-4-14-16,-6-9-17 0,6-2-128 16,3-5-134-16,-1-8-331 0</inkml:trace>
  <inkml:trace contextRef="#ctx0" brushRef="#br0" timeOffset="188386.91">14816 6754 620 0,'-1'-14'140'16,"1"2"4"-16,-2 3-66 0,-1 1-41 15,2 2-41-15,-3 1 37 0,3 5-4 16,-3 3-6-16,-2 6-4 0,0 2-7 16,1 4-4-16,-2 6-3 0,2 2-3 0,-1 3 1 15,5 0 0-15,2 2-1 0,5 0 0 16,0 2-1-16,5-5-1 0,5 0 1 15,3-4-1-15,-2-4 0 0,11-3 0 16,-9-6 0-16,0-4 1 0,0-6 0 16,-7-7 0-16,1-2 1 0,1-6-1 15,-12-4 1-15,12-5-1 0,-7 1 0 16,-3 0-1-16,2 0 0 0,0 0-1 16,-4 4 1-16,0 5-1 0,-7 5 0 0,10 2-1 15,-1 5 0-15,1 9 1 16,-4 2 0-16,7 4 0 0,-1 5 0 0,5 4 0 15,-3 2 1-15,5 4 0 0,1-2 1 16,2 2-1-16,0 0 0 0,8-3 0 16,-4-4 0-16,1-6-1 0,-1-3 1 15,1-6 0-15,0-5 0 0,-3-7 0 16,-6-5 1-16,-1-4 1 0,-2-6 1 16,-5-2 1-16,-2-4 2 0,-5 1 0 15,0-6 2-15,-4 7 1 0,-4 2 1 16,3 2 1-16,-4 1-1 0,-3 1-1 0,3 3-1 15,6 9-1-15,-4-4-3 0,6 3-3 16,-7 4-9-16,7 9-8 0,5 3-11 16,-2 5-10-16,-4 0-11 0,11 5 38 15,-3 4-168-15,10 2-126 0,-6-3-322 16</inkml:trace>
  <inkml:trace contextRef="#ctx0" brushRef="#br0" timeOffset="188737.5">15550 7083 554 0,'-3'-6'138'0,"5"1"9"16,-3-1-76-16,0 2-16 0,0 1 0 16,4 0-7-16,-3 2-6 0,1 0-8 0,-5 2-8 15,5 3-5-15,-4 3-6 0,1 2-6 16,-3 4-1-16,7 3-1 0,-7 4 0 16,3 3 0-16,-3 2 0 0,5-2-3 15,0 0-2-15,1 1 0 0,-2-2-1 16,11-2-2-16,0-6-6 0,3-3-10 15,0-3-12-15,4-6-14 0,0-4 92 16,-1-8-230-16,-6-4-144 0,-2-5-380 16</inkml:trace>
  <inkml:trace contextRef="#ctx0" brushRef="#br0" timeOffset="188893.4">15591 6750 678 0,'-4'-5'147'15,"4"3"1"-15,-3-1-102 0,1 2-38 0,-3 1-5 16,5 0-4-16,7 1-10 0,-1-1 110 16,4 0-247-16,8-1-138 0,1 0-396 15</inkml:trace>
  <inkml:trace contextRef="#ctx0" brushRef="#br0" timeOffset="189458.8199">15992 6317 611 0,'0'-7'136'15,"-1"-1"4"-15,3 2-102 0,3 0-5 16,-4 0-2-16,3 2-3 0,-3 2-4 16,4 1-3-16,-5 3-4 0,3 2-5 15,-1 3-4-15,4 2-2 0,-3 4 0 16,0 5 1-16,-2 5 2 0,6 4 1 16,-7 4 1-16,-3 2 1 0,1 1-1 15,2 2 0-15,-5-2 0 0,1 0-3 16,-2 0-1-16,6-3-1 0,-2-1-3 15,3-1-2-15,-1 0-1 0,10-3 0 16,-2-1 0-16,3-6-1 0,2-3 1 16,6-2-1-16,-2-2 1 0,4-6 1 0,-3 0-1 15,-1-6 0-15,-1 2 1 0,-6-5-1 16,-1 2 0-16,2-4 1 0,-7 3-1 16,0-5 0-16,-4 3 0 0,-10-1-1 15,8 1 1-15,-1 0-1 0,-13 4 0 0,6-1 0 16,-6 5 0-16,2-1 0 0,6 5 0 15,1 0 1-15,-12 5 1 0,11 1-1 16,-2 5 0-16,11 3 1 0,-5 3-1 16,1 3 1-16,-3 1 1 0,11 2-1 15,-2 2 2-15,3 2 0 0,-8 2 1 16,9-1 0-16,-1 4 1 0,-2-1 0 16,-3 2-1-16,-1-3 1 0,-2-2-1 0,2-2-2 15,-3-2-3-15,2-7-9 16,-1-2-18-16,0-6-18 0,0-6-135 15,4-5-141-15,-4-9-346 0</inkml:trace>
  <inkml:trace contextRef="#ctx0" brushRef="#br0" timeOffset="189950.53">16586 6348 676 0,'-6'-4'144'0,"3"2"0"16,4 1-125-16,2 2-3 0,2 2-4 15,3 5-1-15,2 4 2 0,7 5 4 16,2 7 2-16,2 4 3 0,4 6 1 15,1 7-1-15,0 7 1 0,-1 4-2 16,-6 4-2-16,-3 6-1 0,-3 6-1 16,-8 4-2-16,-8 2-2 0,-7-2-4 15,-6 1-1-15,-5 0-2 0,0-4 0 0,-7-5-2 16,-1-1-1-16,-1-7 0 0,2-5 0 16,2-6-1-16,-2-7 0 0,0-4 0 15,4-8-6-15,7-11-13 0,-1-2-22 16,2-10-149-16,2-1-152 0,-4-7-383 15</inkml:trace>
  <inkml:trace contextRef="#ctx0" brushRef="#br0" timeOffset="202698.21">4619 8759 473 0,'-2'-1'120'0,"0"0"5"15,-1-3-55-15,-1 1-25 0,0 0-7 0,1 0-2 16,-2 1 0-16,0-1-1 0,2 1 0 16,1 2-3-16,1-1-3 0,-1-1-4 15,1 2-5-15,2 3-5 0,-1 1-4 16,0 3 0-16,0 5-1 0,-1 7 2 15,1 5 1-15,0 11 3 0,0 7 0 16,-2 7 0-16,-2 7-2 0,-2 4-3 16,0 2-2-16,-3 1-2 0,1-3-2 15,-2-4-2-15,1-3-1 0,4-6-1 0,2-6 0 16,-1-6-2-16,3-5-3 0,-1-7-6 16,2-3-10-16,0-9-9 0,0-5-14 15,2-7-15-15,0-8-111 0,2-7-11 16,3-10-106-16,4-3-205 0</inkml:trace>
  <inkml:trace contextRef="#ctx0" brushRef="#br0" timeOffset="203037.25">4507 8779 568 0,'0'-16'127'16,"0"0"3"-16,4-1-91 0,2 1-13 15,1 1-3-15,9 0-1 0,5 0 2 16,8 5-1-16,5 1-1 0,9 5 0 16,5 4-1-16,5 6-3 0,2 6-1 15,2 6-4-15,-3 1-2 0,-1 7-2 16,-8 4-2-16,-3 0-2 0,-9 5 1 0,-8-3-1 15,-10 1 1-15,-10 3 0 0,-13-2-1 16,-7-2 0-16,-12-1 0 0,-6-4-1 16,-7-4-1-16,-6-4-1 0,1-6-3 15,2-3-4-15,0-6-8 0,6-6-13 16,7-3-11-16,10-3-14 0,7-8-117 16,8-6-123-16,6-5-290 0</inkml:trace>
  <inkml:trace contextRef="#ctx0" brushRef="#br0" timeOffset="203351.04">5647 8548 560 0,'-6'-8'131'0,"-3"4"4"15,-1 3-68-15,-2 2-39 0,0 7-3 0,-4 4 4 16,1 5 4-16,-7 8 1 0,-3 7 3 16,0 7 0-16,-1 7-2 0,1 5-3 15,7 7-4-15,-2 4-3 0,10 2-2 16,6 0-4-16,6 1-2 0,6-3-3 16,10-1-3-16,-1-2-1 0,7-4-2 15,2-3-4-15,4-6-1 0,-2-4-2 0,0-5-3 16,-7-7-5-16,-1-6-9 0,-8-10-17 15,-1-2-21-15,-5-7-100 0,-4-4-39 16,-2-6-124-16,-5-5-252 0</inkml:trace>
  <inkml:trace contextRef="#ctx0" brushRef="#br0" timeOffset="204149.09">6012 9279 478 0,'-6'12'128'0,"2"-2"5"0,1-4-6 0,0 1-89 16,2-5-4-16,0-2-3 0,2-5-1 16,0-1-1-16,3-5-4 0,0-6-3 15,4-4-5-15,3-6-6 0,5-3-3 16,1-8-2-16,2-7-1 0,1-8-2 15,0-4-2-15,5-3 1 0,6-5-2 16,-5-5 1-16,6 4-1 0,1 6 0 16,1 11 1-16,-3 6-1 0,-7 7 0 15,-8 12 1-15,3 9 2 0,-8 8 4 0,-1 5 2 16,-5 6 4-16,6 10 1 0,-4 8 1 16,1 10 0-16,-2 8-1 0,2 9-3 15,-2 11-3-15,2 3-3 0,-3 3-1 16,6 1-1-16,-1-4-1 0,2-2-1 15,0-5-2-15,3-8-1 0,-3-8-2 16,2-5-3-16,-6-9-3 0,2-7-3 16,-2-4-3-16,-3-8 0 0,-2-5-2 0,1-7-2 15,-4-5-1-15,0-6 1 0,-1-4 1 16,-2-3 3-16,0-4 0 0,-5-2 4 16,-2 1 4-16,-2 1 3 0,-8 3 3 15,-3 3 2-15,-5 2 2 0,-8 3 2 16,-2 4 2-16,-5 3 3 0,-6 3 2 15,3 4 2-15,0 2 0 0,1 1 0 16,8 3-2-16,5-2-2 0,8 2-2 0,9-2-6 16,6 1-8-16,11-2-11 0,10-5-12 15,10-2-35-15,11-5-97 0,4-6-121 16,15-2-279-16</inkml:trace>
  <inkml:trace contextRef="#ctx0" brushRef="#br0" timeOffset="204438.8298">6924 8313 668 0,'-4'2'140'16,"1"4"4"-16,7 8-114 0,8 7-4 15,4 8 4-15,5 12 6 0,4 9 7 0,2 8 5 16,-2 6 0-16,0 6-1 0,-2 5-7 16,-4 5-5-16,-9 1-7 0,-8 0-5 15,-7-3-7-15,-7 0-2 0,-9-1-4 16,-7-6-2-16,-4-7-3 0,1-6-3 16,-5-10-6-16,-2-7-11 0,4-7-15 15,-1-11-33-15,2-10-143 0,5-5-161 16,-2-14-388-16</inkml:trace>
  <inkml:trace contextRef="#ctx0" brushRef="#br0" timeOffset="206836.28">8783 9156 423 0,'9'0'106'0,"2"-1"5"0,-5 2-40 16,-3-1-34-16,-1 0 0 0,-1 0 2 15,-2 1 0-15,-6 2 0 0,-9-1-2 16,-8 3-2-16,-4 1-4 0,-11-1-3 16,-12 0-2-16,-8 3-1 0,-7-4-2 0,-9 4 0 15,-4 0-1-15,-2 1-2 0,-2-3-4 16,-1 2-3-16,6-5-4 0,8 1-3 16,11-4-2-16,13-5-1 0,9-1-1 15,16 1-9-15,21-2-9 0,13-1-15 16,16 0-13-16,14 0-12 0,7 0-120 15,10-1-127-15,9 2-288 0</inkml:trace>
  <inkml:trace contextRef="#ctx0" brushRef="#br0" timeOffset="207202.24">8696 9010 428 0,'15'-3'113'15,"-4"2"4"-15,-2 0-24 0,-3 0-60 16,0 1-9-16,-4 0 1 0,1 0 3 15,-3 0 1-15,-5-2-1 0,-5 4 1 16,-5-2 0-16,-9 0 0 0,-7 0-3 0,-12-2-4 16,-11 2-2-16,-10-2 1 0,-11 1 1 15,-5-2 2-15,-2 2-1 0,-1 0-1 16,2 0-3-16,6-1-2 0,7 2-5 16,22 0-3-16,4-2-4 0,11 1-8 15,11 1-13-15,25-2-14 16,-2 0-2-16,-1 0-146 0,24-3-142 0,15 0-347 15</inkml:trace>
  <inkml:trace contextRef="#ctx0" brushRef="#br0" timeOffset="208503.16">10545 8480 463 0,'32'-5'109'0,"3"1"2"15,-8-2-70-15,-2 2-13 0,0 0-6 16,-4 1-3-16,-5-1-1 0,-3 3 1 0,-5 0 7 16,-7 0 1-16,-8-1-1 0,-9 4-2 15,-6-1-3-15,-13 1-2 0,-10 1-4 16,-13-1-7-16,-11 2-2 0,-7 0 0 15,-2-1 2-15,-4 1 2 0,1 1 1 16,0-1 0-16,4-1 0 0,6 2 0 16,5-1 0-16,3 0-1 0,10-1 0 0,5 1 0 15,10-1-1-15,7 0-2 16,12 1-2-16,6-2-1 0,7 3-2 0,6-1-2 16,5 0 1-16,6 2-2 0,9 1 1 15,6-1 0-15,7 4 1 0,10 0 0 16,2 4-1-16,10 4 1 0,1-1 0 15,-1 7-1-15,-4-2 1 0,-1 3-2 16,-5 1 1-16,-5 0-1 0,-8 1 0 0,-10 0-1 16,-5-1 0-16,-7 4 0 15,-11-1 0-15,-10 3 1 0,-4 1 1 0,-11-1-1 16,-6 0 1-16,-8 0 1 0,-3 0-1 16,-6-4 0-16,-4-1 1 0,-6 0-1 15,3 1 0-15,2-1 0 0,5-2 0 16,2-1 1-16,11-1-1 0,5-1 0 15,7-5 0-15,7-1-1 0,6-3 1 16,4-1 0-16,4-3-1 0,6-2 1 0,5-3 0 16,5-1-1-16,3-1 1 0,6 0 0 15,6-4 0-15,4 0 0 0,4 0 1 16,4 1-1-16,8-2 0 0,3 1 0 16,2 1 0-16,3 2 0 0,6-4 0 15,5 2 0-15,6-1 1 0,2 0-1 16,5 0 0-16,-2 2 0 0,1-3 0 15,0 3 0-15,-4-3 0 0,-5 2 1 16,-5-1-1-16,-9 1-2 0,-3-4-9 0,-7 0-14 16,-11-1 0-16,-7 0-137 15,-12-3-130-15,-13 0-323 0</inkml:trace>
  <inkml:trace contextRef="#ctx0" brushRef="#br0" timeOffset="209499.18">9583 10006 475 0,'3'-10'118'0,"2"-2"6"0,-2 1-58 0,2-1-25 16,-1 4-2-16,-2 0 1 0,-1 2-2 16,1 3-1-16,-3 1-5 0,-1 2-3 0,-2 5-5 15,-1 4-5-15,-1 4-4 0,-5 6-3 16,1 6-2-16,-1 3 0 0,0 5 0 16,0 1-2-16,2 3-1 0,3-1-1 15,4-3-2-15,3-2-2 0,5 0 0 16,4-3-1-16,3-4-2 0,3-5-3 15,3-7-6-15,4-3-9 0,2-7-11 16,-2-9-8-16,2-5-11 0,-2-8-14 16,-2-6-99-16,-3-2-109 0,-2-3-250 15</inkml:trace>
  <inkml:trace contextRef="#ctx0" brushRef="#br0" timeOffset="209646.56">9651 9778 588 0,'-11'-6'136'15,"6"0"1"-15,1 1-65 0,2 0-59 16,2 4-7-16,2-2-2 0,0 1-3 16,2 1-8-16,1 2-15 0,1 0-115 0,4 4-113 15,3 0-290-15</inkml:trace>
  <inkml:trace contextRef="#ctx0" brushRef="#br0" timeOffset="212468.8898">8999 9626 469 0,'8'-17'110'16,"-3"-3"5"-16,1 1-74 0,4 4-9 15,-4-3-2-15,0 6 0 0,-3 0-1 16,-1 4-2-16,1 3-2 0,-3 4-2 16,-8 6-2-16,2 5-3 0,-5 6-2 15,-2 4-4-15,-2 3-2 0,0 6-3 0,0 5-1 16,3-1-3-16,0 1 0 0,7 2-2 16,2-3 0-16,6-2 0 0,1 0-1 15,7-6 1-15,0-2-1 0,5-5 1 16,0-4-1-16,3-6 1 0,0-3 0 15,-2-5-1-15,-2-5 0 0,-1-2 1 16,-2-4-1-16,-3-3 0 0,-4-3 1 16,0-3-1-16,-1 2 0 0,-2-2 0 15,0-1 1-15,-1 2-1 0,1-1 0 0,0 4 0 16,0 4-1-16,-1 3 0 0,2 2 0 16,-2 5-1-16,-2 6 1 0,1 8 0 15,-3 4 1-15,1 8 0 0,1 2 1 16,-2 4 0-16,3 2 2 0,1-2-1 15,4-2 0-15,3-1-1 0,4-6 1 16,1-5 0-16,3-6 0 0,0-6 2 16,3-8 1-16,-2-6 1 0,0-7 0 15,-3-5 2-15,-3-8 0 0,-4-2 0 0,-3-2 0 16,-3-4 0-16,-5-3-1 0,-3 2 0 16,0-1-1-16,-3 5-1 0,0 0-1 15,1 7-1-15,0 3-1 0,1 8 0 16,1 4-1-16,1 2-8 0,3 6-19 15,1 5-7-15,3 2-130 0,5 8-132 0,5 4-324 16</inkml:trace>
  <inkml:trace contextRef="#ctx0" brushRef="#br0" timeOffset="212973.8799">10411 9776 520 0,'-21'-4'119'0,"-8"2"4"16,-6 0-80-16,-5 6-11 0,-2 7 2 16,1 4 1-16,2 2 0 0,2 7-1 15,9 3-2-15,6 5-3 0,10 2-5 16,7 2-5-16,6-2-5 0,9 0-3 16,8 0-3-16,2-5-2 0,7-4-1 15,4-6-1-15,2-4-2 0,2-5 0 16,0-4-4-16,-2-5-6 0,-1-3-12 0,-5-4-11 15,-5-4-12-15,-5-2-119 0,-8-3-124 16,-3-1-292-16</inkml:trace>
  <inkml:trace contextRef="#ctx0" brushRef="#br0" timeOffset="213154.94">10092 9977 567 0,'-2'0'129'0,"0"-1"4"0,7 1-73 15,0-1-31-15,1 1-2 0,4-1-1 16,3 0 2-16,4-1 0 0,6 2-3 16,5 0-5-16,1 0-5 0,7 3-4 15,2-3-6-15,0 0-19 0,2-1 45 16,0-3-189-16,-5-4-138 0,-2-3-369 16</inkml:trace>
  <inkml:trace contextRef="#ctx0" brushRef="#br0" timeOffset="213933.77">10679 10210 766 0,'-12'12'-43'0,"2"0"-123"15,3-1 298-15,4 1 5 0,-3-5-74 16,4-2-28-16,-1-1 0 0,4-1 1 15,-2-2-1-15,4-2 0 0,-5-1-1 16,4-4-2-16,1-4-4 0,4-1-4 16,0-6-4-16,1-2-4 0,6-4-6 0,0-3-4 15,3-5-2-15,1-5 71 0,2-5-74 16,1-7 0-16,6-3-1 16,-1-2 1-16,4-1-1 0,1 5 0 0,-4 6-74 15,0 9 74-15,-6 8-1 0,-4 9 0 16,-6 7-1-16,-3 10 2 0,-5 7 1 15,-1 8 1-15,-5 6 2 0,1 8-1 16,-2 7 1-16,0 7 0 0,2 6-1 16,3 0-1-16,3-1-1 0,2 0-1 15,3-2-1-15,-1-6-2 0,2-4-4 0,1-5-2 16,-4-7-4-16,1-4-4 16,-2-6 0-16,-1-6 0 0,-1-4 3 0,-2-7 2 15,1-4 3-15,-1-3 3 0,-1-3 1 16,-1-5 2-16,1-2-2 0,-2-1 1 15,1-1 0-15,-1-2 1 0,-3 2 0 16,-1 0 2-16,-1 2 0 0,-2 3 1 0,-5 2 0 16,-3 3 0-16,-2 2 0 0,-1 5 1 15,-6 2 0-15,-4 0 1 0,-3 3 1 16,-1 3 0-16,0 0-1 0,-1 2 1 16,-1-1-9-16,8 2-17 0,4-1 22 15,4-4-160-15,9-3-133 0,12-3-344 16</inkml:trace>
  <inkml:trace contextRef="#ctx0" brushRef="#br0" timeOffset="214592.34">11844 8685 627 0,'4'-15'-73'0,"-6"3"208"0,2 1 8 16,1 0-69-16,-1 2-26 0,-6 2 0 15,4 1 1-15,0 1 2 0,4 1-5 16,-5 3-7-16,-2 5-6 0,-1 4-4 16,4 6-3-16,-6 8-5 0,-2 6-5 15,-1 8-1-15,2 6 0 0,-3 6-1 16,3 5-3-16,-1 1-3 0,1-3-2 16,-1 2-3-16,2-2-1 0,2-2 0 15,-1-7-4-15,3-8-7 0,2-4-11 16,2-7-14-16,5-5-16 0,1-5-15 15,2-10 33-15,3-4-164 0,0-6-133 0,1-4-321 16</inkml:trace>
  <inkml:trace contextRef="#ctx0" brushRef="#br0" timeOffset="-214625.77">11711 8699 609 0,'-4'-24'134'0,"4"1"3"0,4 0-100 16,2 1-13-16,4 2-2 0,5-1 0 15,2 1-1-15,5 3-1 0,6 5-2 16,4 2-2-16,3 5-2 0,3 5-2 16,1 4-2-16,-1 6 0 0,-3 4-2 15,-6 4-1-15,-3 2-2 0,0 5-1 16,-8 5-1-16,-2 0-1 0,-6 2 0 0,-5-2 0 16,-3 0 0-16,-5 1 0 0,-6-2 0 15,-6-5 0-15,-7 1 0 0,-4-4 0 16,-2-2 0-16,-9-2-1 0,-2-7 0 15,-5-1-3-15,1-7-6 0,2-3-8 16,3-3-12-16,2-2-8 0,12-5 27 16,6-1-156-16,13-3-124 0,12-1-312 15</inkml:trace>
  <inkml:trace contextRef="#ctx0" brushRef="#br0" timeOffset="-213758.8">12598 8380 540 0,'28'-34'107'0,"-6"-3"4"16,1 3-74-16,-5 4-72 0,-2 5 66 16,-3 8 3-16,-6 5 1 0,-6 6-1 15,-4 12-1-15,-8 9 1 0,-9 9-2 16,-5 10-1-16,-8 11-1 0,-1 12 1 16,1 7 1-16,2 8 0 0,1 6-4 15,13 1-5-15,7 6-5 0,10-2-4 16,10-2-5-16,7-4-2 0,7-5-3 0,1-9-5 15,4-7-4-15,1-12-12 0,0-8-15 16,1-8-5-16,-4-11-143 0,-1-9-140 16,-1-8-339-16</inkml:trace>
  <inkml:trace contextRef="#ctx0" brushRef="#br0" timeOffset="-213182.54">13184 8482 618 0,'-2'-17'137'0,"1"2"5"0,-4 1-97 16,2 1-15-16,-2 6-14 0,0 0 14 0,0 2 0 15,0 2-4-15,-2 3-1 0,2 5-4 16,-1 4-2-16,-2 3-5 0,0 5-3 16,-1 4-3-16,5 5-2 0,-2 0-1 15,2 0 0-15,1 1-2 0,4 0 0 16,3 0-1-16,1 1 0 0,-4-2-1 0,4-2 0 16,1 2 0-16,0-1-1 0,-4-2 1 15,1-9-1-15,-2 4 2 0,-5 2-1 16,-2-3 0-16,-1-1 1 0,-5-2 0 15,-2-5 1-15,-3 9-1 0,0-12 0 16,1-3 0-16,2 0 0 0,-1-1-1 16,4-4 1-16,3-2-1 0,0 2-1 15,5-2 0-15,3-1-3 0,-2 0 0 16,1 0-1-16,1 4-1 0,5-3 0 0,-1 3-1 16,1 1 3-16,-2 3-1 0,4 2 2 15,2-1 1-15,1 5 0 0,-1 3 0 16,2 3 0-16,1 1 0 0,1 3 0 15,-1 3 0-15,-2 1 0 0,1 2 1 16,-1 0-1-16,-4 3 1 0,0 1 0 16,-2 4 2-16,-2-1 0 0,0 1 1 15,-3 3 0-15,2 2 1 0,-1 2-1 0,-1 0 0 16,1 1 0-16,1-1-2 16,3-2 0-16,1-2-2 0,0-4-9 0,2-5-12 15,2-6-10-15,0-8-140 0,5-1-140 16,0-6-344-16</inkml:trace>
  <inkml:trace contextRef="#ctx0" brushRef="#br0" timeOffset="-212563.3199">13519 8839 610 0,'5'-17'136'16,"0"1"6"-16,-6 1-108 0,-2 1 0 15,0 7 0-15,3 1-4 0,-5 2-5 16,0 5-4-16,-2 2-6 0,5 2-4 15,-1 8-3-15,0 3 0 0,-3 5 1 16,2 5 1-16,2 5 1 0,1 2 0 0,-1 4 0 16,4-1-2-16,0-1-3 0,2 0-2 15,1-5-1-15,5-1-2 0,-1-5 1 16,4-4-1-16,-2-4 1 0,2-5-1 16,3-5 1-16,2-5 0 0,-6-3 0 15,3-5-2-15,-2-5 1 0,2-2-1 16,-3-5-1-16,-4 0 1 0,-2-5-1 15,1-2 0-15,-2 1 1 0,0 0 0 16,-3 4 0-16,2 3 0 0,3 4-2 0,-3 7 0 16,0 4 0-16,4 7 0 0,1 5 0 15,5 3 0-15,-2 4 1 0,0 1 0 16,5 2 1-16,-1 0 0 0,2 0 1 16,-1-3 0-16,-1-2-1 0,7-3 1 15,-3-2 1-15,-3-5 0 0,0-4 0 16,-2-6 1-16,-4-4 0 0,-1-6 0 15,-9-5-1-15,5-6 1 0,-7-4-1 0,-1-3 0 16,-10-4-1-16,0-3 1 0,-4 4-2 16,-1 0 1-16,-3 4 0 0,4 6-1 15,0 5 0-15,4 6-1 0,5 6 0 16,-2 8-1-16,5 6-5 0,3 5-5 16,4 8-8-16,0 5-16 0,6 3-2 15,2 4-134-15,4 5-131 0,-4-1-315 16</inkml:trace>
  <inkml:trace contextRef="#ctx0" brushRef="#br0" timeOffset="-212271.3598">14204 9143 519 0,'-2'-2'138'0,"-3"2"6"0,-1 2-19 16,1 0-78-16,-3 5-5 0,-1 3-7 15,-4 5 1-15,5 1-2 0,-1 2-5 16,2 3-4-16,-1 3-5 0,2 2-5 16,6 1-4-16,1-3-4 0,2 1-1 0,7-3-3 15,-4-1 0-15,2-4-3 0,7-6-2 16,1-6-7-16,-4-6-11 0,2-4-22 15,-4-7-20-15,7-11-115 0,-1-2-133 16,-5-6-306-16</inkml:trace>
  <inkml:trace contextRef="#ctx0" brushRef="#br0" timeOffset="-212148.3">14212 8807 698 0,'-15'-14'147'0,"5"6"1"0,9 5-110 16,-1 0-30-16,7-2-35 0,9 4 13 15,2-3-14-15,1 4-119 0,4 0-119 16,0 4-290-16</inkml:trace>
  <inkml:trace contextRef="#ctx0" brushRef="#br0" timeOffset="-211651.56">14620 8447 607 0,'7'-9'137'15,"0"4"5"-15,1 3-106 0,-3 1-1 16,0 3-1-16,-2 2-1 0,-3 3-3 0,0 4-3 16,0 0-4-16,2 5-5 0,-1 1-4 15,-4 3-2-15,0 1-4 0,-1 0-2 16,0 1-1-16,-1 3-1 0,-3 3 0 15,2 1 0-15,0 1 0 0,-1 1 0 16,2 2 0-16,4 0-1 0,1-1 1 16,1-4-1-16,4 1 0 0,4-2-1 15,2-3 0-15,1-3 0 0,3-4 1 16,1-2-1-16,2-5 0 0,-4-4 0 0,0-5 0 16,-5-2 0-16,0-1 0 0,-4-6 1 15,-3 1-1-15,-3-3 0 0,-1 0-1 16,-3 0 0-16,0 2 0 0,-1 0-1 15,0 3-1-15,-1 3 0 0,2 3 0 16,-1 5-1-16,0 3 0 0,0 3 1 16,0 4-1-16,0 3 1 0,0 3 1 15,1 0-1-15,-1 2 2 0,1 2-1 0,2 0 0 16,-1 5 1-16,2 0 0 0,0 1 0 16,-1 1 0-16,4 2 1 0,-1 2-1 15,3 3 1-15,-2-5 0 0,3 1 0 16,2-2-2-16,1-3-6 0,-1-8-13 15,1-3-21-15,0-10-137 0,5-9-142 16,0-7-356-16</inkml:trace>
  <inkml:trace contextRef="#ctx0" brushRef="#br0" timeOffset="-211187.3298">15115 8214 598 0,'9'-2'130'15,"-1"1"4"-15,5 4-101 0,1 3-3 16,10 6 5-16,3 6 5 0,2 8 4 15,0 9 2-15,1 10 0 0,-4 10-3 0,-2 9-5 16,-8 11-6-16,-13 9-6 0,-6 7-5 16,-7 6-4-16,-12 1-3 0,-8-2-2 15,-3 1-3-15,-8-2-1 0,1-8-2 16,-5-9-1-16,-2-11-2 0,2-7-8 16,0-7-11-16,-3-12-16 0,4-9 21 15,7-10-185-15,5-5-159 0,3-11-399 16</inkml:trace>
  <inkml:trace contextRef="#ctx0" brushRef="#br0" timeOffset="-201537.8298">14745 9955 471 0,'8'-16'122'16,"-4"2"2"-16,-2 1-65 0,-2 5-15 0,1 4-13 15,-1 2-13-15,-1-1-6 0,1 4-5 16,-3 1-3-16,-2 2-2 0,-1 3 0 16,-2 0-1-16,-4 2 0 0,-2-1 0 15,-2 2 0-15,-3-1 0 0,0-1 0 16,-2 0 1-16,-3-2 1 0,1 0 0 15,-2-1 1-15,-3 0-1 0,1 0 0 16,-2-3 0-16,-2-1-2 0,-1 1 0 0,-3-4 0 16,2 0 0-16,3-2-1 0,-2-2 1 15,1-1 0-15,3-1-1 0,2 1 0 16,1-2 1-16,1 2-1 0,-1 1 0 16,0 1 1-16,2 1-1 0,0 3 0 15,-1 2 0-15,-2 2 0 0,-1 3 1 16,0 0-1-16,0 3 1 0,0 0-1 15,-1 1 1-15,2 0 0 0,2-1-1 16,0-3 0-16,2 1 1 0,1-2-1 0,0-2 1 16,0-3-1-16,0-2 1 0,-2 0-1 15,-1-2 0-15,-6-1 1 0,-3 0-1 16,-7 0 0-16,-4 1 0 0,-9 0 0 16,-3 1 1-16,-3 3-1 0,1 2 0 15,-1 0 0-15,5 2 0 0,5 1 0 16,6-2-2-16,3 1 146 0,5-1-278 15,4-11-136-15,9-2-407 0</inkml:trace>
  <inkml:trace contextRef="#ctx0" brushRef="#br0" timeOffset="-156326.69">21051 8161 596 0,'-7'-3'131'0,"2"2"0"0,2 3-87 16,6-1-32-16,4 3-2 0,2 0 2 15,4-1 2-15,6 2 2 0,2 3 1 16,5 0 1-16,3 2-2 0,5-1-3 0,2-1-4 15,3 0-2-15,1-3-4 0,2-3-1 16,4 0 0-16,-3-4-2 0,0 1 1 16,-1 0 0-16,-4-1-1 0,-2 0 1 15,-8-1-1-15,-9 1 2 0,-5 1 0 16,-7-4 1-16,-6-1-1 0,-4 0 1 16,-2 1 0-16,-3-4 0 0,-3-2-1 15,-3 0 0-15,1 0-1 0,-2-3 0 16,0-2-1-16,0 0 1 0,4-1 0 15,2-3-1-15,1-2 1 0,0-4-1 16,1-1 1-16,7 3-1 0,2-3 1 0,-1 1 0 16,5 1 1-16,1 3-1 0,6 3 2 15,4 1-1-15,-4 0 0 0,5 3-1 16,0 0 0-16,3 2 0 0,2 1-1 16,1 3 1-16,0 2-1 0,2 0 1 15,1 3-1-15,3 1 2 0,-2 3-1 0,-1 1 0 16,-1 3 1-16,0 3 0 0,-2 1-1 15,-3 5 1-15,-2 1-1 0,-6 1 1 16,-1 2 0-16,-3 1 0 0,-3 1 0 16,-3 3 2-16,-5 1 0 0,0 3 0 15,-2 0 1-15,-3 0 0 0,-1 1-1 16,0-2 1-16,-2-1-2 0,1-3 0 0,2 0-1 16,0-3 0-16,4-1-1 0,2-1 0 15,5-1 0-15,4-1 1 0,8-2 0 16,6-4 1-16,8 0 0 0,4-1 0 15,6-2 1-15,1-2-2 0,4-2 1 16,-6-2-1-16,-2 2-1 0,-6-4 1 16,-6 2-3-16,-5 0-3 0,-6 0-4 15,-6 1-4-15,-4-2-13 0,-4 0-12 16,-1 1-134-16,-3-2-132 0,3 0-327 16</inkml:trace>
  <inkml:trace contextRef="#ctx0" brushRef="#br0" timeOffset="-155757.31">23436 8348 433 0,'5'-3'114'0,"3"0"4"0,-5 1-38 15,3 3-38-15,-3-3 0 0,-1 0 3 16,-2 2-1-16,2 3-3 0,-6-4-3 16,-2 2-1-16,-5 1-4 0,-4 3-5 15,-5-6-8-15,-4 3-3 0,-7 1-2 0,-2 1-3 16,-3-6-2-16,4 2-4 0,5-2-1 16,1 2-2-16,7-5-3 0,5 0-5 15,3-1-6-15,10-2-4 0,1-1-6 16,6-4-6-16,9 1-5 0,6 0-3 15,6-2 1-15,6-1 1 0,1-1 3 0,4 3 5 16,-6-1 5-16,2 2 5 0,0 0 4 16,-2 2 4-16,0 3 4 0,-10 2 2 15,-2 1 5-15,-3 0 4 16,-4 2 5-16,-13-1 3 0,-12 1 4 0,-9-1 2 16,0 1 5-16,-4 1-2 0,-7 1-1 15,-7 1 0-15,6-1-3 0,-2-1 0 16,0-2-4-16,-1 0-3 0,5-1-3 15,3-1-3-15,8 0-4 0,-3 0-4 16,22 3-20-16,-1-1-9 0,7 0-134 0,8-1-132 16,8 3-334-16</inkml:trace>
  <inkml:trace contextRef="#ctx0" brushRef="#br0" timeOffset="-154985.8199">24282 8452 635 0,'-7'14'137'0,"-1"-4"4"0,2 1-114 15,1-2-5-15,4-2-4 0,2-2 11 16,1-4 0-16,0-1 1 0,2-2 0 16,1-3 0-16,3-4-3 0,2-4-4 15,2-3-4-15,3-5-5 0,1-7-4 0,3-5-4 16,1-7-1-16,9-3-2 0,0-2-1 15,3-3 0-15,0 1-1 0,4 5 0 16,-4 4 2-16,-4 9 1 16,-7 3-1-16,-3 6 1 0,0 5 0 0,-6 6 0 15,-3 1-1-15,4 4-2 0,-2 4-1 16,0 5 0-16,0 3 0 0,2 4-1 16,3 5 2-16,0 4-1 0,-3 5 1 0,6 5 0 15,-1 3 0-15,-1 3 1 0,2 1-1 16,-2 1 0-16,0 1 0 0,0-3-1 15,-1-3 1-15,0-6-1 0,-1-2 0 16,1-5 0-16,-3-6 0 0,1-7 1 16,0-5 0-16,-3-7 0 0,0-6 1 15,6-7 0-15,-1-9 0 0,2-6 0 16,2-9 0-16,3-9 0 0,2-5-1 0,1-6 0 16,-5-6 1-16,1 1 0 0,-3 2 2 15,-3 6 1-15,-5 9 2 0,-1 6 0 16,-4 10 0-16,-1 9 0 0,-3 7 0 15,-2 6-3-15,0 4-3 0,2 2-5 16,-2 4-9-16,0 2-10 0,0 5-12 16,0 3-17-16,-1 4-3 0,-2 7-138 15,-9 3-133-15,-6 4-318 0</inkml:trace>
  <inkml:trace contextRef="#ctx0" brushRef="#br0" timeOffset="-154557.56">24422 8002 506 0,'-5'-9'128'16,"-1"2"3"-16,4-2-37 0,-3 3-62 15,-2 2-7-15,-2 4-1 0,2 5 0 16,-3 5-1-16,2 6 1 0,-4 6 1 16,-6 6-1-16,-7 6 0 0,-1 4 0 15,3 1-3-15,-7 0-2 0,1 1-4 0,-3-2-5 16,5-4-2-16,8-5-2 0,0-6-4 16,-3-3-6-16,6-6-10 0,3-5-14 15,3-3 0-15,6-6-142 0,1-5-136 16,18-6-332-16</inkml:trace>
  <inkml:trace contextRef="#ctx0" brushRef="#br0" timeOffset="-54779.06">21236 13515 559 0,'0'0'122'0,"-3"-3"0"0,3 5-95 16,3-1-9-16,-1 1-4 0,0 2 0 15,1 2 2-15,4 1 2 0,2 2 1 16,1 1-1-16,1-2-1 0,2 2-1 16,6-1-3-16,0-2-3 0,5 1-3 15,3-5-3-15,9 0 0 0,3-2-1 16,6-1-2-16,3-1 0 0,0-4 0 0,-2-2 0 15,-6-1-1-15,-6-4 1 0,-9-3-1 16,-6-2 1-16,-9-5-1 0,-4 0 1 16,-4-4 0-16,-4-2-1 0,-6-2 1 15,-3-1 0-15,0-2-1 0,-4-1 0 16,2 2 1-16,-2 2 2 0,3 3 1 16,1 1 2-16,5 3 3 0,2 3 1 15,3 3 3-15,0 1-1 0,5 0 0 0,8 3-1 16,-1-1-3-16,3 2-2 0,4 1-2 15,0 0-1-15,8 1-2 0,1 1 0 16,-4 3-1-16,9 2 0 0,0 2 1 16,5 3-1-16,2 4 0 0,0 0 0 15,-1 5 0-15,-1 0 0 0,-8 2 0 16,-3 1 0-16,-8 1 0 0,-3 2 0 16,-8 1 0-16,-3 2 1 0,-8 2 1 15,0 1 0-15,-5 2 1 16,-2 2 0-16,-5 0 2 0,-3 2 1 0,-4-1 0 0,0 0 2 15,1-1-1-15,-1-1 1 0,5-2-1 16,4-2 0-16,5-4-2 0,6 0-1 16,4-1 0-16,9 0-1 0,4-1 0 15,4-3-1-15,7 2 2 0,2-6 0 16,5 0-1-16,3-2 1 0,-3-6 0 16,2 1-1-16,-2-2-1 0,-3-1 0 0,-2 0 0 15,-2-1-2-15,-8 0-7 0,-1 1-10 16,-6-2-14-16,-8-3-16 0,2-1-59 15,-4 1-73-15,-1-2-122 0,1-1-260 16</inkml:trace>
  <inkml:trace contextRef="#ctx0" brushRef="#br0" timeOffset="-54151.85">23553 13630 645 0,'0'2'128'16,"0"-2"7"-16,-1 0-87 0,-8 0-25 15,-4-2-23-15,-6 2-25 0,-2 0 47 16,-2 0-2-16,-4 2-3 0,-2-2-5 16,1 0 1-16,6 0-1 0,-3-2-1 0,-3 0-3 15,4-2-2-15,1 0-2 0,3 1-2 16,4-1-2-16,2 0-4 0,12 1-8 16,3-1-4-16,5-1-4 0,7-1-4 15,4-1-4-15,2-2-3 0,7-2 2 16,-1 1 4-16,3 0 4 0,-1 0 3 15,0 2 4-15,5-2 3 0,-1 3 4 16,-5 2 4-16,-4-4 4 0,-2 3 6 0,-3 2 5 16,-6-2 6-16,-10 0 4 0,-5-3 3 15,-10 2 3-15,-6 0 2 0,-3-1-1 16,-7 0-5-16,-4 3-3 0,-7-1-3 16,-3 1-3-16,1 0-4 0,-6 1-3 15,-3-3-4-15,2-1-1 0,2 3-1 16,3-1-3-16,10 3-11 0,9 0-12 15,17-1-95-15,10-1-38 0,19 2-112 16,15-2-244-16</inkml:trace>
  <inkml:trace contextRef="#ctx0" brushRef="#br0" timeOffset="-53692.61">23985 13195 560 0,'-8'-10'135'0,"5"4"7"0,-1-1-75 15,-1 2-22-15,5 2-8 0,1 3-3 16,-4 2-3-16,3 2-1 0,-4 3-1 0,3 4-4 15,3 7-2-15,-3 7 41 0,0 12-40 16,1 4 0-16,-3 4-6 0,4 5-4 16,1 3-3-16,-5-4-3 0,-1-2-42 15,7-8 39-15,-6-1-3 0,2-3-7 16,5-2-10-16,-8-5-12 0,5-6-16 16,-1-2-13-16,-4-8-18 0,6-4-111 15,2-10-120-15,2-6-278 0</inkml:trace>
  <inkml:trace contextRef="#ctx0" brushRef="#br0" timeOffset="-53455.71">24324 13230 566 0,'-1'-19'140'16,"-2"3"5"-16,-2 1-57 0,0 5-48 16,1 3-7-16,-3 2-1 0,5 3-8 15,-1 3-4-15,2 5-3 0,-1 4 0 0,2 8-2 16,-3 7-1-16,7 7-1 0,-5 9 4 15,1 5-2-15,-5 5-2 0,2 2-5 16,1-3-2-16,-4 0-2 0,-4-3-1 16,0-5-1-16,0-2 0 0,-1-5-6 15,0-4-7-15,0-3-9 0,1-4-14 16,3-3-11-16,1-6-15 0,1-5-48 16,1-5-64-16,2-6-104 0,2-5-227 0</inkml:trace>
  <inkml:trace contextRef="#ctx0" brushRef="#br0" timeOffset="-53035.88">24178 13276 544 0,'0'-42'127'15,"1"1"3"-15,6 6-85 0,6 7-16 16,4 2-7-16,4 3-1 0,3-2-2 16,5 5 1-16,3 4-2 0,1 1 1 0,5 2 1 15,0 5-1-15,0 6-1 0,4 9-1 16,0 2-2-16,-2 5-1 0,-4 2-2 15,-9 4-2-15,-4 3-2 0,-4-1-1 16,-11 0 0-16,-8 2 0 0,-2-2 0 16,-8 2 2-16,-8-2 0 0,-7 1 1 15,-3-4 0-15,-5 0 0 0,-3-2-2 0,-2-2-2 16,3-3 0-16,3-4-2 0,5 0 0 16,4-2-1-16,8-4 0 0,3 1-1 15,6-2-1-15,3 0 0 0,2-1-1 16,0 0 0-16,2 3-1 0,2 3-1 15,1 4 0-15,3 2 1 0,1 5 0 16,8 4 2-16,9 4 1 0,2 4 1 16,5 1 2-16,6-1-2 0,3 0 1 0,0 0-1 15,-3-1-1-15,-3 1 1 16,-2-6 1-16,-5 0 0 0,-4 1 1 0,-5-3 0 16,-3-4 1-16,-3-2-1 0,-2-6-1 15,-3-2-2-15,0-6-7 0,0-7-14 16,0-3-20-16,-1-6 95 0,2-3-242 15,-2 1-157-15,-2-4-415 0</inkml:trace>
  <inkml:trace contextRef="#ctx0" brushRef="#br0" timeOffset="-46470.35">21102 12400 382 0,'12'-21'91'0,"4"1"1"0,1 3-57 16,4 2-11-16,1 10-8 0,5 1-6 16,6 3-3-16,5 1-2 0,8 3-1 15,4-1-1-15,8 2-1 0,5 1 0 16,2 0-1-16,4 1 0 0,3-1 0 15,5-2-1-15,5 1 1 0,0-4 0 16,3-1 1-16,7-3 4 0,4-2 3 0,14 0 4 16,-1 0 1-16,-3-2 2 0,9-1 0 15,8 2-2-15,-1 2-2 0,2 2-5 16,-2 0-2-16,5 5-2 0,-1 4-2 16,1 1-1-16,3-1-2 0,9 2-2 15,-1 0-2-15,1 3 0 0,1-2-2 16,4 1 0-16,-6 0 1 0,-9 1 1 15,-3 0 2-15,1-1 0 0,-9-1 2 16,-11-1 0-16,-11-3 1 0,-6-2 0 0,-1 0-1 16,-11-2 2-16,-13-1-1 0,-5-1 0 15,-7 0 0-15,-3 1 1 0,-8 0 0 16,-10 1 0-16,-8-1 0 0,-6 1 0 16,-4 0 1-16,-2 3 0 0,-2-2 0 15,-4 2 1-15,-1 1 1 0,-3 1 3 16,-3 5 3-16,-3 3 1 0,-1 3 2 0,-5 5 2 15,-2 1-1-15,-1 7-1 0,-2 2-1 16,-1 5-2-16,1 3-1 16,3 11-1-16,0 4-1 0,1 8-1 0,1 3-1 15,2 4 0-15,3 3 0 0,4 3-2 16,-3-1 1-16,7 7-1 0,2-2 0 16,0-2-1-16,3 5 0 0,0-1 0 15,0 2 0-15,1-4 0 0,0-3-1 16,-1-4 1-16,3 0-1 0,-1-4 1 15,-1-3-1-15,2-4 1 16,-3-3 0-16,1-2-1 0,-2-1 1 0,-2-2 0 0,-2-6 0 16,-5-5 0-16,-4-5 0 0,-3-7 0 15,-7-7 0-15,-10-4-1 0,-10-5 1 16,-17-5-1-16,-7-2 0 0,-4-1-1 16,-5-3 1-16,-3-1 0 0,-11-3 0 15,-4-2 0-15,2 1 0 0,2-1 0 16,-6-3 1-16,-12-1-1 0,-5 0 1 0,1 1 0 15,-3-3 0-15,-12 2-1 0,-11-1 1 16,-9 2-1-16,-4 0 0 0,-6-1 0 16,1 0 0-16,3-1 0 0,5 0 0 15,-2 0 0-15,6-1 0 0,12 2 1 16,-1 1-2-16,-9 0 1 0,2 4 0 16,5 1-1-16,5 1 0 0,-7 3 1 15,0 3-1-15,7 1 1 0,7 2 0 0,-3-2 0 16,2 2 0-16,12 2 0 0,10-2 0 15,5-2 1-15,6-1-1 0,8 0 0 16,9-1 1-16,1-2-1 0,5 0 1 16,6-3-1-16,3 0 1 0,5-2-1 15,7-4 1-15,4-2 1 0,9-6 0 16,2-5 1-16,2-5 1 0,3-6 1 16,7-4 0-16,3-7-1 0,5-7 0 0,5-6 0 15,6-5-2-15,3-4-1 0,3-9 0 16,-1-10-1-16,0-7 1 0,-2-8-1 15,-4-12 1-15,-4-17-1 0,-2-10 0 16,-2-9 1-16,1-7 0 0,2-3-1 16,1 1 1-16,5 4 0 0,5 13 0 15,5 13-2-15,5 21-6 0,3 24 43 16,-6 22-172-16,7 16-120 0,-4 17-327 0</inkml:trace>
  <inkml:trace contextRef="#ctx0" brushRef="#br0" timeOffset="-36088.6599">5105 14095 522 0,'-1'1'114'0,"1"1"3"0,0-1-82 15,1 0-14-15,1 0-5 0,2 2 0 16,1-1 0-16,1 1 0 0,5 0-2 15,3 2-3-15,2-1-1 0,3 2-1 16,2-1-2-16,5 1-1 0,2-1-2 16,1-1 0-16,0-1-2 0,3 1 0 15,1-3 0-15,-1-1-1 0,-1-1 1 0,-4-1-1 16,-1-2 1-16,-5-3-1 0,-5-3 0 16,-4-3 0-16,-3-3 0 0,-6-3 0 15,-3-5 0-15,-1-3 0 0,-4-1-1 16,-2-4 1-16,-1 0-1 0,0-1 0 15,0 2 0-15,1 0 0 0,0 1 1 16,0 0-1-16,1 3 1 0,3 3-1 16,1 1 2-16,1 1-1 0,4 5 0 15,2 2 1-15,2 3-1 0,3 1 0 16,2 0-1-16,4 4 0 0,5 0 0 16,1 3 0-16,6-1 0 0,3 5 0 0,4 1 0 15,1 1 0-15,3 1 0 0,-4 3 0 16,2 2 0-16,-4 5 0 0,-3-2 0 15,-3 4-1-15,-4 4 1 0,-1 5 0 16,-5-1 0-16,-3 0 0 0,-5 1 0 16,-4 3 1-16,-5 1 0 0,-3 0 0 0,-6-2 1 15,1 2 1-15,-4 1 1 0,-3 0 0 16,0-3 1-16,0-1 0 0,2-6 0 16,0 0-1-16,4-3 0 0,1-2-1 15,5-2-1-15,1-3-1 0,4 1 0 16,1-1 0-16,3-2 1 0,7-1-1 15,3-2 0-15,5 0 1 0,4-3 0 16,4-1 0-16,3-3-1 0,0 1 1 0,0-3-2 16,-3 1 1-16,-2 0-1 0,-5 0 1 15,-3 1-2-15,-6 1-4 0,-4-1-9 16,-7 2 6-16,-5-1-139 0,-4 2-122 16,0 2-315-16</inkml:trace>
  <inkml:trace contextRef="#ctx0" brushRef="#br0" timeOffset="-33173.83">7136 14160 310 0,'5'0'93'0,"-2"0"11"0,-1-1-14 15,-2 1-29-15,-2-1-9 0,-1 1-5 16,-3 1-6-16,-3-1-7 0,-3 0-10 15,-2 1-9-15,-3-2-2 0,-3 1-2 16,-2-1-1-16,-4 0 0 0,-2-2-2 16,0 1 0-16,-3-1-2 0,-2 2-2 0,1-2 0 15,1 1-1-15,0-2-2 0,6 2 1 16,-1-2-2-16,7 2-3 0,5-2-3 16,4 2-6-16,6-2-10 0,9 0-16 15,5 1-24-15,3-1-39 0,6-1-32 16,3 0-78-16,4 0-151 0</inkml:trace>
  <inkml:trace contextRef="#ctx0" brushRef="#br0" timeOffset="-32981.9">7114 14050 455 0,'-6'-3'113'0,"-4"-1"4"0,-5 1-54 15,-3 0-25-15,-5 0-10 0,-2-1-3 16,-5 0-2-16,1 1-3 0,-5 0-3 15,1 1-2-15,0-2-3 0,1 3-4 0,1-2-1 16,2 3-4-16,3 0-3 0,4 1-5 16,5-1-12-16,3 3-46 0,8-4-72 15,10-1-104-15,8-1-245 0</inkml:trace>
  <inkml:trace contextRef="#ctx0" brushRef="#br0" timeOffset="-31098.22">7865 13606 372 0,'20'-3'93'0,"-3"0"4"16,0 0-50-16,-5 1-12 0,-2-1-4 0,-4-3 3 15,-1 4 0-15,-4-1-2 0,-1 1-3 16,-4-2-2-16,-4 2-4 0,-3-2-5 15,-4 4-7-15,-6-3-4 0,-2 1-4 16,-6 1-1-16,-3-1 0 0,-2 1-1 16,1 1 0-16,4 1 0 0,2 1 0 15,5 1 0-15,4-1 0 0,7 1-1 16,3 1 1-16,3 1-1 0,1-1 0 16,4 2-1-16,0 1 1 0,1 3 0 15,2 1 0-15,0 3 0 0,-1 4 0 16,0 4 1-16,-1 4 1 0,1 3 0 0,-4 6 1 15,1 3 0-15,-1 4 1 0,0 1 1 16,0 0 0-16,-2 1-1 0,-1 0 1 16,-1-2 0-16,-1-1 1 0,-2-2 2 15,-1-1 0-15,-1 0 2 0,0-4-1 16,1 0 1-16,3 2-1 0,1-3-2 16,3-4-1-16,2 0-2 0,5-5-1 0,2 2 0 15,4-4 0-15,6-3 0 0,5-6 0 16,3-2 0-16,6-2 1 0,3-3-1 15,2-2 0-15,0-3-1 0,0-2 0 16,-5-2 0-16,-1 1-1 0,-5-2 1 16,-5 2-2-16,-3-5-1 0,-4 1-9 15,-3 0-10-15,-3-2-19 0,-4-4-113 16,-2 0-118-16,-2-1-293 0</inkml:trace>
  <inkml:trace contextRef="#ctx0" brushRef="#br0" timeOffset="-30427.76">7966 14074 512 0,'8'-11'118'0,"2"-1"2"0,4-2-73 15,2 0-21-15,1-1-8 16,1 1 0-16,2 1-1 0,0 0 1 0,-1 5 0 16,1 0 0-16,-3 4-2 0,1 2-1 15,-1 4-2-15,-3 4-2 0,0 4-2 16,-3 4-2-16,-2 3-1 0,-3 3-1 15,-4 2 0-15,-2 0 0 0,-3 1 0 16,-6-1-1-16,-3-3 1 0,-2 1 0 16,-2-2 1-16,-1-4 1 0,-1-3 1 0,-3-1-1 15,0-6 0-15,0-7 0 0,1-3-1 16,-2-5-2-16,0-3-1 0,2-4-2 16,4-4-7-16,6-3-10 0,7-1-10 15,5-3-10-15,9 2-44 0,6 0-78 16,10 1-108-16,5 5-242 0</inkml:trace>
  <inkml:trace contextRef="#ctx0" brushRef="#br0" timeOffset="-30054.73">8529 14112 532 0,'1'-3'124'0,"-1"1"4"15,0 0-51-15,-1 1-57 16,1 1-5-16,0 0-3 0,0 1 0 0,0-1-2 16,0 1-4-16,0 2-3 0,0-1-2 15,0 1-1-15,0 0 1 0,0 0 0 16,-1-1 0-16,-1-1 1 0,1 1 0 16,-1-2-1-16,-1-2 1 0,0 0 0 15,-1 1-1-15,1-2-1 0,1 1 0 16,0 1 0-16,0-1-1 0,4 1 0 0,-1 1 0 15,0 1-1-15,3 2 1 0,-1 0-1 16,1 2 1-16,2 4 0 0,-1 3 0 16,1 3 1-16,-1 2 0 0,-1 4 1 15,-2 2 1-15,0 2 1 0,-4-2 3 16,-1 1 1-16,-5-2 1 0,-3 0 0 16,-2-1 0-16,-7-1-1 0,-2-4-4 15,-1 1-12-15,-5-4-9 0,1-3-124 16,2-6-120-16,1-7-301 0</inkml:trace>
  <inkml:trace contextRef="#ctx0" brushRef="#br0" timeOffset="-29657.88">9088 13841 599 0,'2'0'128'0,"-2"2"4"16,1 7-97-16,0 2-11 0,0 5 3 15,-1 5 3-15,1 6 5 0,-1 6 2 16,-1 2-2-16,0 2-5 0,0 0-5 0,1 0-6 16,0 0-6-16,1-1-4 0,3-4-4 15,-2-3-4-15,2-3-8 0,1-3-10 16,0-4-16-16,0-6-7 0,2-5-130 15,4-7-131-15,4-5-314 0</inkml:trace>
  <inkml:trace contextRef="#ctx0" brushRef="#br0" timeOffset="-29157.23">9281 13596 594 0,'-1'-3'127'0,"0"1"0"0,2 1-101 16,3 1-13-16,6 2-3 0,1 2-1 16,7-2 1-16,3 1 0 0,4 1 2 15,2-2-1-15,5 3 0 0,-2 0-1 16,4 0-2-16,-4 0-1 0,0 1 0 15,-1 0-3-15,-3-1 0 0,-4 0-2 16,-3-3-1-16,-5 1 0 0,-4-1-1 16,-2 1 1-16,-5 0 1 0,-3 3 1 0,-2 3 3 15,-3 3 2-15,-1 6 2 0,-3 2 2 16,-2 5 1-16,1 3 2 0,-1 7-1 16,1 0-2-16,1 6-1 0,1 1-2 15,2 0-1-15,1 3-3 0,3 1-1 16,-1-2-1-16,4 1 0 0,1-2-2 15,1 0 1-15,2 4-1 0,1-1 0 16,1-3-1-16,0-2 1 0,-1 0 0 16,-1-2-1-16,0-2 0 0,-4-4 1 0,-1-3 0 15,-5-3 0-15,-1-2 3 0,-5-2 2 16,-2-2 3-16,-7-4 0 0,-3 0 1 16,-7-3 0-16,-3-2-1 0,-7-5-1 15,-6 0-4-15,-7-1-4 0,-1-3-8 16,2-3-10-16,3-2-18 0,3-4 118 15,5-3-257-15,5-3-153 0,13-3-410 16</inkml:trace>
  <inkml:trace contextRef="#ctx0" brushRef="#br0" timeOffset="-28423.98">8471 14132 443 0,'7'-2'108'0,"1"-2"7"15,0 1-67-15,0 1-8 0,0-1-2 16,0 2-2-16,-1 0-5 0,-1 0-5 16,-1 0-4-16,1-1-4 0,-2 2-5 15,1 2-2-15,-3-1-4 0,0 1 0 0,-1 2-2 16,-2 0-1-16,-2 1 0 0,1 1 0 15,-4 0-1-15,-1-1 1 0,0 0-2 16,-1-2 1-16,0 1-1 0,-2-3 1 16,3-1-1-16,-2-2 0 0,2-2 1 15,-2-1-1-15,2-2-1 0,0-1 0 16,0-1 0-16,1-2-1 0,4-1-1 16,-1 4-1-16,3-2 1 0,3 3 0 0,1 0-1 15,0 3 0-15,4 2 0 16,-1 2 1-16,3 0-1 0,4 6 0 0,-3-1 1 15,-2 0 0-15,3 4-1 0,-4-2 1 16,1 2 1-16,-3 0-1 0,-5-3 1 16,3 2 0-16,-2 0 0 0,1-1 1 15,-5-2 1-15,1 0 0 0,-1-3 1 16,-3 1 0-16,0-3-1 0,-1 1 1 16,-2-2-1-16,4 1-1 0,0 0 0 0,0 0-3 15,3 1-6-15,0 0-6 0,2 2-130 16,-2 0-120-16,1 2-310 0</inkml:trace>
  <inkml:trace contextRef="#ctx0" brushRef="#br0" timeOffset="4805.5">2673 16072 611 0,'0'-13'140'0,"0"-2"8"0,-1 3-98 15,-1 0-6-15,5 6-5 0,-3 1-3 16,0 4-3-16,1 6-3 0,0 9-2 15,-1 7-4-15,-3 8-6 0,-1 13-2 16,0 9 0-16,-1 11-1 0,2 7-4 16,1 2-5-16,1-1-3 0,6 0 0 15,0-5 0-15,0-2-3 0,1-8 0 16,-1-5-1-16,-4-6-8 0,4-1-13 16,-2-10-18-16,-1-7-14 0,1-8-128 15,-1-11-139-15,3-10-323 0</inkml:trace>
  <inkml:trace contextRef="#ctx0" brushRef="#br0" timeOffset="5164.32">2679 16103 346 0,'6'-16'99'0,"-1"-1"10"16,0-2-39-16,-1-2-7 0,2 0-4 15,0-1-3-15,3 0-6 0,0-1-7 16,4 2-9-16,1 0-6 0,2 1-6 16,4 3-5-16,2 2-3 0,5 4-3 0,3 8-3 15,1 3-1-15,1 11 1 0,2 10 5 16,0 7-2-16,-2 9 0 0,-3 5-1 15,-5 3 0-15,-7 5 0 0,-6 0-3 16,-7 0-5-16,-10-3 1 0,-5-1 0 16,-9 0 0-16,-6-2-1 0,-4-4-3 15,-7-8-3-15,-4-5-6 0,1-7-8 16,-3-7-11-16,0-8 7 0,3-10-139 0,7-11-125 16,11-6-311-16</inkml:trace>
  <inkml:trace contextRef="#ctx0" brushRef="#br0" timeOffset="6031.18">3698 15685 517 0,'11'-10'129'0,"-6"4"5"0,-7 5-77 16,-7 4-19-16,-8 8-8 0,-8 12-3 15,-5 10-1-15,-6 16-6 0,-5 10 3 16,1 11 2-16,2 10 1 0,5 6-1 15,8 7-3-15,9 2-3 0,11-5-4 16,9-4-6-16,9-1-3 0,9-8-2 16,9-7-1-16,5-12-1 0,2-8 0 0,2-5-3 15,-1-7-8-15,-5-9-14 0,-3-7 21 16,-10-6-164-16,-7-7-137 0,-6-9-351 16</inkml:trace>
  <inkml:trace contextRef="#ctx0" brushRef="#br0" timeOffset="12761.66">4941 16177 411 0,'4'-7'117'0,"0"3"6"15,1-4-3-15,-1 1-73 0,3 1-11 16,0 0-4-16,2-2-4 0,2 3-5 16,-3-1-5-16,2 1-4 0,1 1-5 15,-1 0-1-15,1 1-4 0,0 3-1 0,0-1-1 16,3 5-1-16,-1 2-1 0,1 2-1 16,-1 5 0-16,-2 3 0 0,0 1 0 15,-3 5 1-15,-2 0-1 0,-1 4 2 16,-3-2-1-16,-2 2 1 0,-1-2-1 15,-1-1 1-15,-3-1-1 0,-1-2 1 16,-3-2 0-16,0-2 0 0,0-2 1 16,-1-3 0-16,0-4 1 0,1-2 1 15,1-4 0-15,2-1 0 0,-1-2 1 0,4-3-2 16,0-2 1-16,3-6-2 0,4 0 0 16,2-3-1-16,5-3-1 0,3-3-1 15,4-4 1-15,3 3-2 0,2 0 1 16,1-1-1-16,-2 2 1 0,1 4-1 15,-4 1 2-15,-5 2-1 0,-1 2 1 16,-5 2 0-16,-2 3 1 0,-1-1 1 0,-3 1 0 16,0 1 1-16,-1 3 2 15,-1 2 0-15,3 0 3 0,-2-1-1 16,0 3 1-16,0 0-2 0,1 0-1 0,-4 3-2 16,2-1 1-16,-4 6 0 0,-3 3-1 15,-1 5 2-15,-1 3 1 0,1 7 3 16,1 3 0-16,4 1-1 0,3 3-1 15,5 3-1-15,7-1 0 0,4-2-2 0,7-3 0 16,6 0-1-16,4-4 0 0,1-5-6 16,2-7-15-16,-2-2 139 0,-1-8-286 15,-2-6-158-15,-10-4-447 0</inkml:trace>
  <inkml:trace contextRef="#ctx0" brushRef="#br0" timeOffset="13798.3">4657 16147 443 0,'4'-4'108'16,"0"1"7"-16,-1 0-56 0,1 2-20 0,-2-1-5 16,1 2-2-16,-2-2-3 0,-1 4-7 15,-1-1-5-15,-2 3-5 0,-3 0-4 16,-1 5-1-16,-4 2 0 0,-3 5 1 15,-2 0 0-15,-1 4 2 0,-5-1-1 16,4 1 1-16,-3 0-1 0,0-1 0 16,-1-1 1-16,-2-1-1 0,0-1 1 0,0 1 1 15,0-3 2-15,2-2-1 16,3-1 0-16,6-2-2 0,3-5 0 0,4 1-4 16,4-1-3-16,2-1-2 0,3 1-1 15,2 3-1-15,3 1 0 0,4 5 0 16,2 2 1-16,5 4 1 0,2 3 0 15,2-1 0-15,-2 2 0 0,1-1 1 16,-4-1 0-16,1 0-1 0,-3-1 0 16,-1-2 0-16,-3-2 1 0,-1 0-1 15,-1-3 0-15,-2-1-5 0,0-3-7 16,-3-3-7-16,-3-3-8 0,1 1-14 0,-3-3-28 16,-2-2-91-16,2-1-108 0,2 0-253 15</inkml:trace>
  <inkml:trace contextRef="#ctx0" brushRef="#br0" timeOffset="15328.1">4211 16633 502 0,'-1'-3'129'0,"-2"2"3"0,2-1-34 15,0 0-59-15,-2 1-8 0,3 1-4 16,-1 0-4-16,2 1-5 0,2 1-5 0,-1 0-4 16,4 3-1-16,4 2-1 0,1 3 1 15,4 3 0-15,2 3 3 0,2 2 0 16,-1 3 0-16,1 1-3 0,-1 0-2 16,1 1-2-16,-2 1-1 0,-1-1 1 15,1 2-6-15,-1-2-14 0,0-2-9 16,-4-1-134-16,0-6-129 0,-3-5-331 15</inkml:trace>
  <inkml:trace contextRef="#ctx0" brushRef="#br0" timeOffset="15842.17">3798 16378 605 0,'-5'-7'131'16,"2"0"3"-16,2 0-105 0,2 1-9 16,3-1-3-16,2-1-1 0,2 0-1 15,2-1-2-15,3 1-2 0,3 0-3 16,1 5-2-16,3 1-1 0,-2 4-1 15,3 1-2-15,-4 2 0 0,-3 4-1 0,-4 1 0 16,-2 1 0-16,-4 1 1 0,-3 3 0 16,-4 1 0-16,-3 2 2 0,-3-2 0 15,-3 0 1-15,-2-2 2 0,-2-2 0 16,0-3 2-16,-1-5 2 0,1-1 0 16,1-3-1-16,2-3-1 0,-1 0-1 15,2-5-3-15,0-3-5 0,3-3-11 0,2-5-11 16,3-4-6-16,3-7-114 0,7-3-19 15,5 1-106-15,9 3-218 0</inkml:trace>
  <inkml:trace contextRef="#ctx0" brushRef="#br0" timeOffset="16636.53">6360 16191 491 0,'9'-8'123'0,"-3"-1"6"0,-1 2-66 0,-3 2-17 16,1 1-8-16,-2 2-7 0,-1 1-6 15,0 1-7-15,-1 1-4 0,-2 4-5 16,-3 1-4-16,-4 4-1 0,-3 2 0 15,-6 3 0-15,-4 4 1 0,-5 2 1 16,-3 0 0-16,0 0 0 0,2-1 0 16,-1-2 1-16,4-2 0 0,5-1-1 15,4-4 0-15,4 0-1 0,2-2 0 16,4-3-1-16,4-3-2 0,2 2-1 0,1-3-1 16,1 1 0-16,1 2-1 0,4 1-1 15,3 4 2-15,6 1-1 0,1 3 2 16,7 3 0-16,3 0 1 0,2 0-1 15,0 2 0-15,3-1-1 0,-1 1 1 16,-1-2 0-16,-5-1-2 0,-4-1-6 0,-1-2-9 16,-4 0-15-16,-8-4-76 0,-3 0-48 15,-4 2-109-15,-8 0-234 0</inkml:trace>
  <inkml:trace contextRef="#ctx0" brushRef="#br0" timeOffset="16930.68">5927 16654 630 0,'-2'1'130'16,"2"-2"0"-16,0 2-114 0,4 0-6 0,2 3 0 16,2 3 4-16,6 3 2 0,2 0 2 15,3 3 0-15,6 3-3 0,3 3-2 16,3-1-2-16,7-1-9 0,3-2-13 16,4 2-76-16,0-2-61 0,-1-2-113 15,-1-5-264-15</inkml:trace>
  <inkml:trace contextRef="#ctx0" brushRef="#br0" timeOffset="17409.1298">6868 15995 580 0,'-1'-8'139'0,"1"1"8"0,0 1-82 0,0 0-12 15,1 2-4-15,0 0-4 16,-1 2-4-16,0-1-7 0,1 3-7 0,1 4-7 15,-1 5-5-15,2 4-5 0,1 6-1 16,1 4-2-16,1 4 0 0,0 3 0 16,2 4-1-16,-1 0-6 0,1 0-11 15,-1 0-16-15,1 2-14 0,0-3-10 16,-1-1-130-16,2-5-136 0,1-5-315 16</inkml:trace>
  <inkml:trace contextRef="#ctx0" brushRef="#br0" timeOffset="17615.27">7308 16206 624 0,'-1'-4'138'0,"2"7"2"0,-8-2-76 16,0 5-45-16,-5 5-5 0,-4 4 1 0,-3 5 2 16,-6 4 2-16,-3 7-1 15,-1 2-3-15,-1 3-4 0,0 0-2 0,2-1-3 16,-2-2-1-16,1-1-1 0,2-5-1 15,1-4-4-15,3-4-7 0,3-1-12 16,2-6-13-16,3-2-128 0,2-1-128 16,5 0-319-16</inkml:trace>
  <inkml:trace contextRef="#ctx0" brushRef="#br0" timeOffset="18084.35">7135 16755 600 0,'0'0'136'16,"0"-2"5"-16,0-1-92 0,2-1-18 15,3 1-3-15,1-1-1 0,3-1-2 16,1-2-3-16,2 3-4 0,3-1-4 16,1 0-3-16,-2 2-2 0,2 1-1 0,0 3-2 15,2 1-1-15,-4 2-2 0,1 4-1 16,-3 0 0-16,1 3-2 0,-2 3 1 16,-3 0 0-16,-3 2 0 0,0 4 0 15,-7 1 0-15,-3 2 1 0,-3 2 0 16,-5 0 1-16,-6 0-1 0,-3 1 1 15,-3-1 1-15,-1-1-1 0,0-3 3 16,0-2 1-16,5-2-1 0,3-4 1 16,5-1-2-16,6-4 0 0,2-3-1 0,4-1-2 15,3-2-3-15,6 1 1 0,3-2 1 16,7-1-1-16,4 0 1 0,8 2 0 16,4-2 1-16,3 0-1 0,1-1-1 15,4 0-6-15,-4 0-8 0,0-3-11 16,-2-2-15-16,-4-3-133 0,-1-2-136 15,1-4-331-15</inkml:trace>
  <inkml:trace contextRef="#ctx0" brushRef="#br0" timeOffset="18570.3098">7844 15708 627 0,'-1'-2'131'0,"5"7"1"0,4 0-105 0,6 7-6 16,4 9 3-16,5 6 6 0,5 12 6 16,1 10 5-16,2 8 1 0,3 4-4 15,1 7-7-15,-3 6-8 0,-2 6-6 16,0 2-4-16,-4 0-5 0,-8 0-2 16,-8 0-1-16,-8 3-3 0,-8-2-10 15,-9 0-21-15,-10-6-69 0,-12-1-81 0,-10 1-135 16,-6-5-311-16</inkml:trace>
  <inkml:trace contextRef="#ctx0" brushRef="#br0" timeOffset="21400.57">9359 16489 330 0,'8'2'89'15,"-3"0"11"-15,-2-1-37 0,-4 1-8 16,-2 0-5-16,-2 2-2 0,-6-4-4 16,-7 3-5-16,-7-2-7 0,-6-1-7 15,-2 3-1-15,-3-2 0 0,-4-4-1 16,-1 6 0-16,2-3-3 0,1-1-3 0,3-2-4 15,2 1-3-15,1-2-3 0,3 0-4 16,5-1-1-16,7 0-6 0,7 2-7 16,8-5-9-16,7 0-8 0,10-3-42 15,5-5-79-15,11-1-108 0,6-1-244 16</inkml:trace>
  <inkml:trace contextRef="#ctx0" brushRef="#br0" timeOffset="21595.41">9392 16277 547 0,'-23'3'114'0,"-8"-2"3"15,-4 3-96-15,-4 1-9 0,-1-2 0 16,-2 0 0-16,-5-2 1 0,-1-2 0 16,6-4-1-16,3 0-3 0,5-1-1 15,4-1-2-15,5-1-2 0,8 3-4 0,9 3-16 16,6 1-41-16,6-1-72 0,7 2-100 15,6 5-239-15</inkml:trace>
  <inkml:trace contextRef="#ctx0" brushRef="#br0" timeOffset="23373.39">11134 15752 412 0,'10'2'107'0,"-1"-2"7"0,-6 0-50 16,-1 1-12-16,-2 0-7 0,-5-1-5 0,-4 0-7 15,-6-1-6-15,-6-2-6 0,-8 1-7 16,-11-2-4-16,-11 1 0 0,-9 0 3 15,-8 2 1-15,-6 0 1 0,-7-2 0 16,-5 2 1-16,0-1-2 0,1 2 0 16,8 0-2-16,4-2 0 0,10 4-2 15,11 0-2-15,11 0 0 0,11 1-2 16,12-1-3-16,8 1-2 0,4-1-2 0,8 3-1 16,6 1 0-16,8 2 0 15,7-1-1-15,9 2 2 0,9 1 0 0,7-1 0 16,5 2 0-16,2 2 0 15,3 2-1-15,-3 3 0 0,-5 2-2 16,-3 1 0-16,-6-1 0 0,-2 3-1 0,-9 0 0 16,-7-2-1-16,-6-1 0 0,-6-1 2 15,-8 1 0-15,-12 1 1 0,-7 0 1 16,-5 1 0-16,-7 0 2 0,-9 3 0 0,-5-1 1 16,-6 3 1-16,-5 1 0 0,-4 2 1 15,-5 1 0-15,3 3 2 16,4 2 0-16,3-3 0 0,5-1 0 0,11-4-1 15,4-2 1-15,11-4-2 0,5-2-2 16,7-5 0-16,8-1-1 0,6-1 0 16,6-2 1-16,9 1-1 0,4-1 0 15,8-2 1-15,5-4 0 0,10 2-1 16,6-1 1-16,6 0 0 0,4 2-1 0,4-3 0 16,2 1 1-16,2 1-1 0,-2-2 0 15,0 0 0-15,-2 4 0 0,-1-3 1 16,-4 2 1-16,-4 0-1 0,-6-2 0 15,-4 0 0-15,-12-2 1 0,-2-3-4 16,-8 0-8-16,-6-3-10 0,-5 0 156 16,-6-1-294-16,-3-1-149 0,-7-1-432 0</inkml:trace>
  <inkml:trace contextRef="#ctx0" brushRef="#br0" timeOffset="27364.45">11821 16070 540 0,'2'-3'128'0,"-1"2"6"0,-2-1-84 16,-1 0-10-16,2 2-7 0,-1 2-5 15,1 0-6-15,-2 3-1 0,1 4-2 16,-3 4-2-16,-1 4 0 0,-1 8 1 0,0 3 2 16,-2 7 1-16,2 3-4 0,0 2-4 15,1 3-3-15,1 0-4 0,3-2-1 16,1-2-3-16,1-3 0 0,-1-4-5 15,0-4-7-15,0-5-14 0,-1-3-12 16,0-4-32-16,-3-4-99 0,-1-2-121 16,3-5-278-16</inkml:trace>
  <inkml:trace contextRef="#ctx0" brushRef="#br0" timeOffset="27667.57">11714 16073 545 0,'8'-18'120'0,"-1"-2"3"0,2 2-89 0,3 2-12 16,4 0-3-16,4 2 1 0,1 4 0 16,6 2-1-16,2 3-2 15,4 4-2-15,4 4-1 0,-3 6-1 0,2 7-2 16,-1 4 0-16,-6 3-2 0,-3 5-2 15,-6 2 1-15,-7-1-3 0,-4 3-1 16,-9-1-2-16,-5-3 0 0,-8-2 0 16,-3 0 0-16,-8-3 0 0,0-1 0 0,-6-3-1 15,-4-3-5-15,-1-5-10 0,2-1-7 16,-1-3-10-16,3-3-47 0,5-5-73 16,5-8-106-16,10-2-235 0</inkml:trace>
  <inkml:trace contextRef="#ctx0" brushRef="#br0" timeOffset="27952.21">12507 15975 526 0,'-7'-4'111'0,"-1"3"5"0,-4 2-90 16,0 4-8-16,-3 5-1 0,-1 4 4 0,-1 4 5 16,-1 5 3-16,-2 4 1 0,0 8 1 15,3 3-1-15,4 6-1 0,4 3-2 16,5 5-4-16,7-1-4 0,5 2-5 16,7-1-3-16,7-4-4 0,2-6-2 15,2-7-6-15,-2-4-13 0,2-7-5 16,-1-6-141-16,-2-5-131 0,-2-7-339 15</inkml:trace>
  <inkml:trace contextRef="#ctx0" brushRef="#br0" timeOffset="29244.28">12601 16194 520 0,'1'-8'116'16,"4"0"5"-16,0-1-82 0,2 1-11 15,3-1-3-15,1 2 1 0,2-2 1 0,1 2-2 16,2-1-2-16,4 3-2 0,0 2-4 16,1 1-4-16,-1 4-1 0,1 3-2 15,-1 3-1-15,-5 3-2 0,-3 7-1 16,-5 1-1-16,-4 6 0 0,-6 1-1 15,-5 2-1-15,-3 1 0 0,-2 2-1 16,-1-1 0-16,-3-1 0 0,1-2-1 16,1-5 0-16,1-1 0 0,1-2 0 15,0-8 0-15,2-5 1 0,4-1 0 16,1-4 0-16,2-3 0 0,2-5 0 0,2-5 0 16,3-4-1-16,5-2 0 0,3-8 0 15,4-5-1-15,3-3 0 0,3-2-1 16,2 2 1-16,-2 2-1 0,0 2 1 15,-5 4 0-15,-4 7 0 0,-3 0 0 16,-4 6 0-16,-1 2 0 0,-3 3 0 16,-1 0 0-16,0 1 1 0,0 4-2 15,-1 0 1-15,1 2-1 0,-2 1-1 0,1 1 0 16,0 4 0-16,0 4 1 0,-1 2 2 16,0 5 0-16,0 1 3 0,-1 5 1 15,2 2 1-15,1 3 1 0,2 0-2 16,6 0-1-16,1-1 0 0,6-2-1 15,4 1 0-15,0-4-2 0,2-3-7 16,1-3-10-16,-2-4 0 0,0-4-145 16,-4-8-133-16,-3-4-337 0</inkml:trace>
  <inkml:trace contextRef="#ctx0" brushRef="#br0" timeOffset="29781.1">13502 16380 445 0,'3'0'106'0,"-1"0"8"0,-2-2-44 0,-2 2-34 15,-2-1-7-15,-5 4-1 0,-3-3-1 16,-6 1-4-16,-7 0-8 0,-5 1-8 0,-3 2-3 15,1 1-1-15,2 0 0 0,3 0 0 16,4 1 0-16,6-2-2 0,6-1-1 16,5 0-5-16,4-4-9 0,3-3-12 15,6-2-20-15,5-3-41 0,6-3-45 16,3-3-84-16,3-2-174 0</inkml:trace>
  <inkml:trace contextRef="#ctx0" brushRef="#br0" timeOffset="29910.99">13524 16238 528 0,'-3'-1'122'0,"-6"0"0"0,-7-2-70 16,-4 3-31-16,-4 0-10 0,-7 1-3 16,-2 1-2-16,-2 1 0 0,2-1-1 15,6 1-3-15,4 0-3 0,6-2-16 16,8-1-106-16,5-1-3 0,9-2-89 16,7 2-185-16</inkml:trace>
  <inkml:trace contextRef="#ctx0" brushRef="#br0" timeOffset="30439.17">13737 16127 492 0,'7'-4'117'0,"3"-3"1"0,1 2-37 16,3 2-64-16,2 0-6 0,1 1-1 16,-1-1 2-16,-1 3 1 0,-2 4 1 15,2 2-2-15,-4 3 1 0,-2 1 0 16,-2 3 0-16,-3 2 0 0,-4 2 0 0,-3 0-1 16,-4 3-1-16,-3 0-2 0,-2-1-2 15,-3 2-1-15,0-2-1 0,2-2-2 16,0 0 0-16,2-5-2 0,0-2 1 15,3-2 0-15,0-2 0 0,2-2 1 16,2-3-1-16,3-2 0 0,1-3 0 16,4-4-1-16,2-4 1 0,4-4-2 15,5-3-1-15,3-4-1 0,3 0-1 0,2 1-1 16,4 0 0-16,0 1-1 0,-1 5 0 16,-4 2 2-16,-2 2 0 0,-3 3 1 15,-4 3 2-15,-5 1-1 0,-3 4 2 16,-2 0 0-16,-3 2 2 0,-2 3 2 15,-3 1 2-15,-1 2 1 0,-2 4 1 16,-3 3 1-16,-4 4 1 0,0 4 0 16,0 3-1-16,1 1 0 0,3 2-1 15,3 3-2-15,4-1 0 0,7 2-2 0,7-5-1 16,3-1-3-16,7 0-4 0,2-4-9 16,3-3-9-16,2-6-10 0,0-3-18 15,-1-1-113-15,-3-6-119 0,0 0-282 16</inkml:trace>
  <inkml:trace contextRef="#ctx0" brushRef="#br0" timeOffset="30738.15">14252 16458 446 0,'4'-2'109'0,"-2"-1"10"16,1 0-62-16,-1 1-12 0,-1 1 1 16,-1 0 3-16,0 0 1 0,-1 1-5 0,0 1-7 15,-3 1-4-15,-2 1-4 0,-1 4-3 16,-2 2-5-16,-1 3-5 0,-2 3-2 16,0 3-1-16,1 2-2 0,1 1-3 15,1-1-3-15,3-1-3 0,2 1 0 16,3 0-2-16,4-3 0 0,3-1 1 15,5-3-3-15,4-3-8 0,2-3-16 16,2-4-3-16,6-4-144 0,1-4-138 0,0-4-344 16</inkml:trace>
  <inkml:trace contextRef="#ctx0" brushRef="#br0" timeOffset="30903.13">14296 16180 668 0,'-5'0'143'0,"7"3"-1"16,1-2-107-16,4 1-24 16,0 1-12-16,3-1 2 0,1 1-1 0,-1 1-5 15,-1-3-4-15,3 2-16 0,-3-1-118 16,2 3-117-16,2-4-296 0</inkml:trace>
  <inkml:trace contextRef="#ctx0" brushRef="#br0" timeOffset="31146.03">14674 15995 628 0,'11'-4'134'0,"-3"-1"5"0,5 6-113 16,0 3-4-16,2 5 4 0,-4 3 6 15,-2 4 2-15,-3 5-2 0,-2 5-1 16,-4 6-4-16,-4 8-3 0,-5 3-4 15,-1 9-4-15,-4 4-2 0,-2 6-3 0,-5-1-2 16,-3 1 1-16,0-8-2 0,-6-1-4 16,0-9-6-16,-2-7-14 0,-3-5-21 15,1-5 75-15,-1-4-217 0,6-2-152 16,1-7-388-16</inkml:trace>
  <inkml:trace contextRef="#ctx0" brushRef="#br0" timeOffset="32711.57">9631 17227 554 0,'-2'-11'130'0,"2"-2"3"0,0 2-80 16,4 0-23-16,1 0-10 0,2 2-4 15,2 1-2-15,2 0-5 0,2 1-2 16,2 2-3-16,0 3-1 0,2 1-1 16,0 2 0-16,2 4-1 0,-2 2 0 15,0 4 0-15,-3 4 0 0,-1 1 0 16,-2 1 0-16,-4 3 1 0,-4-1 0 15,-3 0 0-15,-3-2-1 0,-4-2 1 0,0-2 0 16,-5 0 0-16,1-4 0 0,-2-2 0 16,2-2 0-16,3-3 0 0,-1-1 1 15,3 0-1-15,1-3 0 0,3-2 0 16,2-1-1-16,2-3 0 0,2-6 0 16,3-1-1-16,3 0 0 0,0-3 0 15,3 1 0-15,0-1 0 0,0 2 0 16,-2 1 1-16,-1 3-1 0,-1-2 0 0,-1 4 0 15,-2 0 0-15,-1 3 0 0,-1 2 0 16,-2 1 0-16,0 2 0 0,-1 2-1 16,0 0 0-16,-1 2 0 0,1 2 1 15,1 3 1-15,-2 3 2 0,1 4 0 16,0 2 2-16,1 4-1 0,2 4 1 16,2 1-1-16,2 1-1 0,0-2 0 15,2 2-2-15,2-1-5 0,3-3-8 16,1-3-9-16,0-3-52 0,0-2-77 15,0-6-112-15,1-3-261 0</inkml:trace>
  <inkml:trace contextRef="#ctx0" brushRef="#br0" timeOffset="32900.25">10137 17347 533 0,'0'-2'130'15,"-2"0"3"-15,-1 1-69 0,1 2-30 16,0 1-10-16,0 5-4 0,0 4-3 15,-1 4-5-15,2 2-4 0,1 3-2 16,0 3-1-16,2-1-1 0,1 0-1 16,0-3-2-16,1-2-3 0,0-5-7 15,-2 1-6-15,1-7-13 0,-2-3-114 16,-1-3-115-16,0-4-283 0</inkml:trace>
  <inkml:trace contextRef="#ctx0" brushRef="#br0" timeOffset="33033.61">10068 17121 520 0,'-2'-10'138'0,"-1"4"3"0,2 2-35 15,1 2-73-15,4 4-12 0,-3-1-12 16,1 3 74-16,2 4-221 0,-4-2-132 0,-1 0-372 16</inkml:trace>
  <inkml:trace contextRef="#ctx0" brushRef="#br0" timeOffset="40201.89">2022 14951 462 0,'-13'-6'107'0,"3"0"0"0,8-2-73 16,3 1-14-16,8 3-8 0,5-2-5 15,10 0-4-15,6-3-1 0,8 1 1 16,6-3 1-16,7 1 0 0,6 1 0 0,3 2 0 16,5 2 0-16,8 1-1 0,7 2 0 15,8 2-1-15,6 1-2 0,11-1 1 16,10 0-1-16,9-1-1 0,6-1 0 16,11 2 0-16,8-2 0 0,11-1 0 15,4-1 1-15,8 2-1 0,8 0 1 16,5 2 1-16,2 1-1 0,7 3 1 15,3 2 0-15,3 5 0 0,4 3 0 16,-1-1 0-16,6 3 0 0,5 0 0 16,4 0 0-16,4-1 2 0,7-2 0 0,2-2 2 15,8-1 0-15,-1-1 2 0,6-3-1 16,-2 1 0-16,1-1-1 0,-1 2-1 16,3 0-1-16,-4 4-1 0,-1-1-1 15,-5 2 0-15,-2-1 0 0,1 2-1 16,-7 1 2-16,-1-2 1 0,1 1 2 0,1 0 0 15,0 1 0-15,-1 0 2 0,-1 3-1 16,4 0 0-16,2 3-2 0,-4-4 0 16,3 2-1-16,-1-1 0 0,4-4-1 15,-5 0-1-15,2-3 1 0,-1-2-1 16,-2-3-1-16,-4-1 1 0,-3-2-1 16,-3 1 1-16,1-3-1 0,-10 2 0 15,-4-2 1-15,-2-1-1 0,-11 4 1 16,-3-1 0-16,-13 3-2 0,-15 3 0 0,-6 0-2 15,-14 1-2-15,-15 3 0 16,-14-1-1-16,-19 2 0 0,-11 1 1 0,-11-2 1 16,-14 3 1-16,-12 1 1 0,-10 3 0 15,-5 3 1-15,-6 2 0 0,-5 3 0 16,-4 7 0-16,-7 5 0 0,-3 7 1 16,-1 10 1-16,-3 5-1 0,-2 7 1 15,-2 5-1-15,-3 6 1 0,1 3-1 16,0 6 0-16,-1-1 1 0,0 1-1 15,-1-2 2-15,3 5 1 0,1-1 2 0,3 0 1 16,3-5 2-16,2-6 2 0,3-1 2 16,5-1 0-16,-1-7 1 0,0-4-1 15,2-4-1-15,-3-3-2 0,-2-2-2 16,-5-2-1-16,-5-8-3 0,-5-3 0 16,-6-6 0-16,-5-2-2 0,-7-4 1 15,-4-3 0-15,-5-4-1 0,-7-4 0 0,-1-2-1 16,-10-4-1-16,-8-4 0 0,-10-2-1 15,-7 4-1-15,-7-3-1 0,-12-1 1 16,-13 0-1-16,-5 1 2 0,-7-2 0 16,-10-3 0-16,-10-2 1 0,-7-1 1 15,-7 2 0-15,-3 3 0 0,-4-2 0 16,-7 1 0-16,1 2 0 0,2-3 0 16,-6 0 0-16,0 4 0 0,3-3 0 0,-6-3 0 15,0 7 0-15,0-4 0 16,-9-3 0-16,1 8 0 0,-1-5 0 0,-9 1 0 15,4 4 0-15,-1-2 0 0,-4 3 0 16,7 1 0-16,-7-5 0 0,5 3 0 16,2-2 0-16,-4-1 0 0,4-1 0 15,2-3 0-15,-7 4 0 0,7-4 0 16,-7-2 0-16,2 5 0 0,3-5 0 0,-9 1 0 16,5 4 0-16,2-6 0 0,-5 7 0 15,4-4 1-15,0-1-1 0,-1 9 0 16,7-8 0-16,-8 2 0 0,5 4 1 15,-1-11-1-15,-4 9 0 0,-2-6-1 16,-4-5 1-16,-1 6 0 0,3-8 0 16,-9-1 0-16,3 4 0 0,5-8 0 15,-2 6 0-15,5-5 0 0,-6 1-2 16,3 3 0-16,8-5-1 0,-6 5-1 0,4-1 1 16,1-4-1-16,1 7 0 0,5-5 2 15,-2 0 0-15,3 5 1 0,8-5 1 16,-3 3 0-16,7 1 0 0,8-3 0 15,7 2 0-15,7 1 0 0,8-1 1 16,13 0-1-16,11 2 0 0,11-4 1 16,8 3-1-16,5 1 0 0,9-1 1 15,10-1-1-15,3 1 1 0,9-1-1 0,5-1 0 16,4-3 1-16,10-5-1 16,5 0 0-16,4-6 1 0,4-3 0 15,2-4 2-15,3-4 0 0,6-4 2 0,3-5 0 16,3-4 0-16,2-5 2 0,1-6 0 15,1-15 0-15,0-7-2 0,5-10 0 16,-2-1 1-16,-4-13 1 0,3-12 2 16,5-3 0-16,2 4 0 0,-2-5 1 15,0-4 0-15,3-7-1 0,8 7-3 0,-1-1-1 16,-1 1-2-16,1-6 0 0,3 7-1 16,-1 6-2-16,-2 2-4 0,-4-2-7 15,0 6-11-15,-2 10 12 0,-4 8-146 16,-5 2-126-16,-2 6-321 0</inkml:trace>
  <inkml:trace contextRef="#ctx0" brushRef="#br0" timeOffset="41143.58">18134 16264 466 0,'18'-26'112'0,"0"8"3"0,1-6-68 16,-2 7-11-16,0 0-7 0,-2 3-2 15,-4 1-2-15,-2 2-2 0,-4 1-1 0,-4 5-4 16,-4 1-3-16,-1 4-3 0,-5 0-3 16,-2 4-3-16,-4 2-2 0,-1 3-2 15,-2 2-1-15,-1 2 0 0,2 1 0 16,2 2-1-16,3 0 1 0,5 1-1 16,2 0 1-16,5 2-1 0,2-3 0 15,6-2 1-15,3 1-1 0,3-2 0 16,5-4 1-16,4-3-1 0,3-2 0 0,3-4 1 15,0-1-1-15,-1-3 1 0,-2-2-1 16,-4 1 0-16,-5-1 0 0,-6-1 0 16,-6 1 0-16,-6-1 0 0,-6 5 0 15,-7 2 0-15,-6 2-1 0,-4 5 1 16,-6 4-1-16,-4 7 0 0,-4 9 1 16,-8 4-1-16,0 7 1 0,-4 4 2 15,1 4 2-15,1 5 3 0,6 1 3 0,8-2 1 16,12-1 1-16,11-1 1 0,14 1 0 15,18-2-3-15,17-4-2 0,12-5-2 16,10-7-1-16,9-9 0 0,7-11-2 16,9-10-8-16,-2-13-12 0,-3-9-7 15,-5-11-131-15,-3-8-126 0,-12-4-318 16</inkml:trace>
  <inkml:trace contextRef="#ctx0" brushRef="#br0" timeOffset="41281.03">18454 15713 590 0,'-3'0'125'0,"9"5"-55"16,12 9-177-16,2 0-108 0,5 0-247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6:21:39.35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30249 4644 1019 0,'-279'16'11'0,"-13"1"0"0,49-1 8 0,56-4-3 15,49-7-7-15,66-6-23 16,68-9-137 0,69 2-135-16,53-10-347 15</inkml:trace>
  <inkml:trace contextRef="#ctx0" brushRef="#br0" timeOffset="635.92">30873 4606 353 0,'37'-5'92'0,"1"0"6"16,-3-2-46-16,-1 0-9 0,-5 0-4 16,-1 1-3-16,-7 1 2 0,-7 1 0 0,-10 1-3 15,-4 1-2-15,-12 2-3 0,-7 4-4 16,-15 0-5-16,-10-1-7 0,-15 1-6 15,-11 1-3-15,-19 2 0 0,-1 0-1 16,-13-4-1-16,-8 2 2 0,-3 3 2 16,-5-2 2-16,1-1 0 0,5-4 2 15,-8 1 0-15,12 2-1 0,12 1-1 16,12-5-3-16,20 0-1 0,12 1-1 16,15 0-5-16,19-1-9 0,9-1-11 15,20-3 52-15,10-1-183 0,9 3-129 0,23 0-343 16</inkml:trace>
  <inkml:trace contextRef="#ctx0" brushRef="#br0" timeOffset="1063.31">31043 4865 551 0,'-60'-1'122'0,"-14"2"4"16,-12 4-91-16,-11 1-13 0,-19 2-2 16,-12-2 3-16,-6 2 1 0,-4 0 0 15,-5 0 1-15,0-2 0 0,-1 1 0 16,15-2-1-16,8-1-4 0,8 1-3 15,8-1-5-15,24 0-6 0,13 2-13 16,18-2-15-16,13 1-1 0,18 1-136 16,22-9-127-16,15-2-317 0</inkml:trace>
  <inkml:trace contextRef="#ctx0" brushRef="#br0" timeOffset="11003.28">8469 14298 299 0,'8'0'69'0,"3"1"6"0,4 0-45 0,2-1-6 15,3 0 2-15,2-1 4 0,4-1 3 16,2-3 1-16,2-1-1 0,3-2-2 16,3 0-1-16,4 0-5 0,2 0-4 15,3 0-4-15,3 3-4 0,4-1-3 16,2 0-2-16,8 0-1 0,4 1-1 16,4 0-1-16,5 1 0 0,2 2 0 0,6 1-2 15,7-2 0-15,1 3-1 0,2 2 0 16,3 0 0-16,2-2-1 0,8-5-1 15,3 4 1-15,1 2 0 0,-2-1 0 16,4-5-1-16,6 0 0 0,1 3 1 16,-4 2-1-16,0-4 0 0,2 0 0 15,2 2 1-15,-4 3-1 0,-7 0 0 16,-1-2 2-16,0 0 0 0,-3 3 1 0,-4 1 1 16,-7 2 2-16,-4-5-1 15,-2 0 1-15,-5 1 0 0,-5 3-2 0,-9-2 0 16,-6 1-1-16,-8-2-1 0,-7 3-1 15,-8 0 0-15,-8 3 0 0,-8-5 0 16,-6 2-1-16,-3-3 0 0,-5 1 1 16,-3 1-1-16,-1-2 0 0,-3-1 1 15,1 3-1-15,-2-1 0 0,0 3 0 16,1 1 0-16,0 4-1 0,-1 3 0 0,0 3 1 16,-2 10-1-16,0 6 1 0,-2 8 1 15,-2 6 1-15,-1 7 0 0,-1 2 0 16,-1 12 1-16,2-1 0 0,1 8 0 15,2 1 0-15,0-1-1 0,6 0 0 16,2-2 0-16,3-1 0 0,2-3-1 16,5-5 0-16,1-3 1 0,2-1-1 15,2-1 0-15,0-4 0 0,-1-5 0 16,1-5 0-16,-5-7 0 0,-3-7 0 0,-5-7-1 16,-3-4 0-16,-6-6 0 0,-7-1 0 15,-6-3 2-15,-4-2 0 0,-10-2 0 16,-5-2 1-16,-7-3 0 0,-7-2 0 15,-11-1-1-15,-6 0 0 0,-6 0-1 16,-5-2-1-16,-10 0 1 0,-10 0-1 16,-9 2 0-16,-3 0 0 0,-9-3 0 15,-14 1 1-15,-7 1 1 0,-8 2 1 0,-8-1 0 16,-4-1 1-16,-5 2 0 0,-7 2 0 16,6 0-1-16,-4-1 0 0,2 1-1 15,7 2-2-15,0-2 1 0,8 4 0 16,3-2-1-16,7 4-1 0,6 1 2 15,3 0-1-15,3 0 0 0,5 4 0 16,2-6 1-16,13 3 0 0,2-3 0 0,3 1-1 16,8 1 1-16,13 1-1 0,5-5 1 15,13 6-1-15,6-4 0 0,9-3 0 16,13 2 1-16,9-4-1 0,7-3 0 16,7 2 1-16,6 0 0 0,3 1 0 15,3-2 3-15,5-2-1 0,-1-4 1 16,4-4 0-16,1-4 2 0,0-6 0 15,0-10 0-15,2-12-1 0,-2-12 0 16,2-9 1-16,0-7-2 0,0-12-1 16,5-15-1-16,2-10 0 0,7-2-1 0,1-4 0 15,1-7 0-15,0-1-1 0,2 4-1 16,-6 15 0-16,-5 14-4 0,-11 13-5 16,-4 17-13-16,-7 24 4 0,-5 20-133 15,-4 14-121-15,-3 12-308 0</inkml:trace>
  <inkml:trace contextRef="#ctx0" brushRef="#br0" timeOffset="12985.93">2627 9123 367 0,'19'-7'82'16,"4"0"1"-16,2 1-60 0,3 1-10 15,3 2-1-15,3 1-3 0,3 2 0 0,5 0-2 16,3 0 0-16,7 0-1 0,6 0 0 16,1-1 0-16,2 0 1 0,3-1 3 15,1 0 2-15,3 2 3 0,0-1 2 16,2-1 0-16,0-1 0 0,2 1 0 15,3-1-3-15,2 2-3 0,0-3-2 16,7-1-2-16,-3 2-1 0,4-1-2 16,3 2 0-16,-2-2-1 0,5-2-1 0,3 1 0 15,-3 2 0-15,-2 2-1 0,0-1 0 16,-4-2 0-16,1 0 0 0,-3 1 0 16,-5 0-1-16,-4-1 0 0,-4 1 1 15,-3-1-1-15,-3 2 0 0,-6-1 0 16,-5 2 0-16,-1-3 0 0,-2 1 0 15,0-1 1-15,-2 1-1 0,1 0 1 16,-2 1-1-16,-3 0 1 0,-2 1 0 16,-5 0-1-16,-5 1 1 0,-5-3-1 0,-1 2 0 15,-5 1 0-15,-3 0 0 0,-2 1-1 16,-3 2 1-16,-2-2-1 0,1 4 0 16,-1-2 0-16,3 2 1 0,-1-2-1 15,6 3 1-15,1 1 1 0,5 2-1 16,0 0 0-16,-1 0 0 0,0 0 1 15,-1 2-1-15,-3-2 0 0,-3-3 0 16,0 0 0-16,-2-1 0 0,0-1 0 16,-2 0 0-16,1-1-1 0,-1 1 1 15,1-2 0-15,-5 2-1 0,3 1 0 0,-5 0-1 16,2-1 0-16,-3 3 0 0,0-1 0 16,0 0 0-16,-2 0 1 0,1 0-1 15,-2 2 0-15,1-1 1 0,0-1 0 16,-3 2-1-16,0-1 1 0,-1 0 0 15,0 2 1-15,-1 1-1 0,-2 1 2 16,2 1 0-16,-1 3 1 0,0 6 1 16,0 3 0-16,0 6 2 0,-2 9-1 0,-1 8 1 15,-2 6 0-15,-1 8-1 0,0 3 0 16,-1 6-2-16,0 4 0 0,2 2 0 16,1 2-1-16,2-2 0 0,0 0 0 15,3-3 0-15,1 0-1 0,1 0 1 16,1 0-1-16,-1-3 1 0,-1-2-1 15,-3-4 1-15,0 2-1 0,-3-7 1 0,-5-4-1 16,-2-7 0-16,-1-1 1 0,-1-1-1 16,-2 2 1-16,-1-5-1 0,2-2 0 15,3-8 1-15,2-3-1 0,1-8 0 16,1-6 1-16,4-6 2 0,0-6 8 16,3-2 2-16,-2-2 0 0,-1-2 1 15,-1 0-1-15,-4 0 1 0,-3-2-4 16,-7 0-6-16,-4 0-3 0,-8 0-1 0,-8-1 1 15,-6 0-1-15,-8-1 0 16,-12-2-1-16,-6 3 1 0,-6-1 0 0,-4 0-1 16,-7 1 1-16,-8 0-1 0,-5 1 1 15,0 2 0-15,-2-3 0 0,-11 4-1 16,-6 1 2-16,0 1-2 0,-1-1 2 16,-2 4-1-16,-5 3 0 0,3 2 0 0,5 1 0 15,6-1 0-15,-4 4 0 0,8 4 0 16,9-6 0-16,8-1 0 0,7-3 0 15,9 2-1-15,10-3 0 0,8-2 1 16,9-2-1-16,4 1 1 0,8-1 0 16,3 0 0-16,3 1 0 0,5-2 1 15,1-1-1-15,4-2 1 0,3-3 0 16,1-1 0-16,1-3 0 0,0-4 0 16,3-6 2-16,-1-6 1 0,3-5 1 15,1-7 1-15,3-7-1 0,1-9 1 0,0-8-1 16,2-5-1-16,0-11-1 0,-1-9-1 15,-3-9 0-15,0-2 1 0,-1-5-1 16,0-6 2-16,0-1 2 0,1 9 0 16,1 7-2-16,6 8 1 0,4 6-1 15,3 6-1-15,2 9-2 0,2 8-6 16,1 5-9-16,-4 8-12 0,-6 4-120 16,-9 4-120-16,-10 9-300 0</inkml:trace>
  <inkml:trace contextRef="#ctx0" brushRef="#br0" timeOffset="19553.76">8804 12282 441 0,'-2'2'106'0,"-6"0"3"0,-4 3-61 16,-3 2-13-16,-2 1-10 0,-4 7-3 15,-1 5-2-15,-2 2-1 0,-3 4-2 16,-4 5-1-16,-6 4-3 0,-2 4-1 16,-7 1-3-16,-4 0-2 0,-11 2-1 15,4 2-2-15,-1-2-2 0,5 0-4 16,1-2-3-16,8-4-6 0,4-4-4 0,11-7-8 15,5-9-16-15,6-9-77 0,7-13-12 16,5-8-78-16,9-10-159 0</inkml:trace>
  <inkml:trace contextRef="#ctx0" brushRef="#br0" timeOffset="19781.88">8498 11988 389 0,'-2'-11'85'0,"-4"2"2"0,-6 7-62 16,-2 5-8-16,-3 7-5 0,-6 6 3 15,-2 5 1-15,-7 4 5 0,-7 5 1 16,1 5 0-16,-3 3 1 0,-4 0 0 16,1 0-2-16,0 3-2 0,0-1-6 0,2-4-3 15,2-4-3-15,5-6-7 16,3-5-9-16,3-5-20 0,7-9-90 15,8-12-96-15,9-10-239 0</inkml:trace>
  <inkml:trace contextRef="#ctx0" brushRef="#br0" timeOffset="20015.3298">8667 11101 377 0,'-19'13'91'0,"-5"3"1"16,-8 4-41-16,-5 10-32 0,-4 4-2 15,-3 7 1-15,-2 2 1 0,0 2 0 16,-1 5-1-16,1-2 0 0,7 1-3 16,0-6-3-16,3-6-4 0,2-3-10 0,7-7-35 15,1-7-74-15,5-8-90 0,1-7-221 16</inkml:trace>
  <inkml:trace contextRef="#ctx0" brushRef="#br0" timeOffset="20250.25">8553 10459 318 0,'-20'18'82'0,"-7"5"2"16,-8 8-25-16,-7 7-35 0,-9 9-2 15,-6 4-2-15,-3 5-2 0,1 0-2 16,-1-1-2-16,2 0-2 0,6-6-2 0,12-9-8 16,6-7-35-16,10-8-65 0,7-11-78 15,8-12-197-15</inkml:trace>
  <inkml:trace contextRef="#ctx0" brushRef="#br0" timeOffset="20495.6698">8581 9955 324 0,'-19'18'82'16,"-2"1"6"-16,-5 3-44 0,-3 4-2 16,-4 4-3-16,-8 2-3 0,-7 6-2 15,-5 2-5-15,-3 8-5 0,-3 1-7 0,-5 1-6 16,2-2-8-16,7-4-13 0,8-6-41 16,7-7-61-16,6-13-85 0,14-12-205 15</inkml:trace>
  <inkml:trace contextRef="#ctx0" brushRef="#br0" timeOffset="20732.27">8679 9322 505 0,'-14'-5'107'16,"-2"6"2"-16,-1 1-92 0,-5 6-5 15,-5 6-5-15,-9 4-1 0,-4 9 2 16,-7 4-1-16,-10 6 2 0,-4 8 1 16,-3 5-1-16,1 1 0 0,3-2-1 0,-1-2-1 15,5-1-6-15,11-8-8 0,9-8-19 16,9-7-66-16,9-12-28 0,7-9-83 16,13-9-179-16</inkml:trace>
  <inkml:trace contextRef="#ctx0" brushRef="#br0" timeOffset="20982.95">8707 8364 251 0,'-7'-6'81'16,"-4"5"11"-16,-4 3-21 0,-1 7-6 15,-4 5-5-15,-6 5-7 0,-7 6-9 16,-5 6-9-16,-6 4-11 0,-5 6-7 16,-9 4-5-16,-4 3-4 0,0-1-2 0,3 1-1 15,2-1-2-15,4-6-2 0,4-4-6 16,9-7-15-16,4-8-99 0,10-6-97 16,5-12-251-16</inkml:trace>
  <inkml:trace contextRef="#ctx0" brushRef="#br0" timeOffset="21212.6498">8624 7868 507 0,'-14'-5'111'15,"1"3"1"-15,-8 6-83 0,-8 5-17 0,-4 9-5 16,-6 9-3-16,-13 6-1 0,-9 10 0 15,-7 7 1-15,-3 4 1 0,-5 2-1 16,1 0 0-16,2-6-1 0,9-1 1 16,7-7-4-16,11-8-8 0,8-6-31 15,13-9-77-15,9-10-93 0,12-12-230 16</inkml:trace>
  <inkml:trace contextRef="#ctx0" brushRef="#br0" timeOffset="21416.44">8534 7367 491 0,'-35'6'103'0,"-4"3"-1"16,-4 6-87-16,-6 6-10 0,-3 8-2 0,-8 7 0 15,-8 6 1-15,-10 7 2 0,-8 4 0 16,-4 6 1-16,1 3 0 0,6 4-26 15,5-3-86-15,11 4-91 0,15-13-235 16</inkml:trace>
  <inkml:trace contextRef="#ctx0" brushRef="#br0" timeOffset="32187.97">21120 5588 577 0,'-2'7'124'0,"-1"-3"1"15,-8 12-98-15,9-5-11 0,4-7 0 16,-2 0 2-16,-1 5 2 0,-3 4 1 16,-1 3 1-16,-3 5 0 0,-4 6-3 0,-5 1-1 15,-1 4-2-15,-4 2-4 0,0 2-1 16,-4 2-1-16,2-1-1 0,0-3-2 16,0 2-1-16,2-5 0 0,5-3-2 15,1-7 0-15,1-4 1 0,4-4-2 16,4-5-1-16,3-3 0 0,3-1-1 15,0-6-1-15,4 4 1 0,2-5-1 0,4 3 0 16,0-3 0-16,4 1 0 0,2 1 1 16,3-1-1-16,4-1 0 0,7 2 0 15,-2 2 0-15,2 0 1 0,3 1 0 16,1-1 0-16,1 3-1 0,-1-2 0 16,-7-2 0-16,6 2-1 0,-2 1 1 15,-3-2-1-15,-1 0 0 0,-2 1-3 16,-5-4-5-16,1 4-5 0,-9-5-5 0,-2 1-6 15,-3-2-7-15,-4-1-10 16,-2-1-13-16,0 1-97 0,-3-2-105 16,-5-2-258-16</inkml:trace>
  <inkml:trace contextRef="#ctx0" brushRef="#br0" timeOffset="32366.72">21269 6039 483 0,'-4'-5'125'16,"3"2"6"-16,-2 0-60 0,1 1-22 15,-1-1-8-15,3 3-5 0,0 3-8 16,-2-2-3-16,0 4-3 0,0 4-3 0,0 2-1 15,-3 3-2-15,-1 4 1 0,-2 1 0 16,2 8-3-16,-1-2-2 0,0 1-3 16,0 0-1-16,4 2-3 0,0 3-2 15,3-1-1-15,4-3 0 0,0 3-3 16,1-3-12-16,2 1-13 0,1-6 124 16,1-4-263-16,1-9-149 0,-5-7-417 15</inkml:trace>
  <inkml:trace contextRef="#ctx0" brushRef="#br0" timeOffset="32914.93">22160 5797 567 0,'3'-8'129'16,"-1"0"2"-16,-3 3-91 0,1 3-13 16,-5 5-5-16,0 4-2 0,-5 5-1 15,-5 6-1-15,-6 6-2 0,-1 5-3 0,-6 6-1 16,0 3 0-16,-3 0-2 0,4 1-2 16,1-2-3-16,0-2-2 0,4-2 0 15,4-4-4-15,2-5-5 0,1-7-7 16,4-4-7-16,2-3-7 0,4-4 1 15,3-7-125-15,2-8-114 0,5-3-280 16</inkml:trace>
  <inkml:trace contextRef="#ctx0" brushRef="#br0" timeOffset="33092.67">21897 5839 553 0,'-2'-9'134'0,"-2"7"0"0,3-1-72 15,1 6-33-15,2-1-11 0,5 4-4 16,1 3-4-16,3 3 2 0,5 8 3 15,1 1 1-15,8 2 0 0,1 6-1 16,2 0-3-16,3 2-2 0,-2 0-4 16,1-6-3-16,-2 2-11 0,-2-2-12 0,-5-5 51 15,4-4-182-15,4 0-131 0,-4-5-346 16</inkml:trace>
  <inkml:trace contextRef="#ctx0" brushRef="#br0" timeOffset="33333.45">22922 5236 637 0,'-3'-8'135'0,"1"5"1"0,1 1-111 15,2 3-11-15,2 4 0 0,-1 5 4 16,1 7 1-16,2 5 2 0,3 7 2 15,5 11 0-15,-2 3-3 0,0 5-6 16,1 1-4-16,-1 3-3 0,0 1-6 0,-3-2-16 16,-1-5-14-16,4 3-111 0,0-3-20 15,3-3-111-15,11-4-230 0</inkml:trace>
  <inkml:trace contextRef="#ctx0" brushRef="#br0" timeOffset="33537.14">23551 6047 584 0,'-24'0'129'0,"-11"1"1"15,0 0-100-15,-9-1-6 0,-9 1-6 16,-3 4 8-16,-10 1 0 0,-9 2 1 16,-2-1 2-16,-2 2 0 0,12 1-6 15,-2 0-3-15,10-2-5 0,13 2-5 16,16-3-13-16,2-3-17 0,11 1-17 0,5 0-123 15,18-1-130-15,5 2-319 0</inkml:trace>
  <inkml:trace contextRef="#ctx0" brushRef="#br0" timeOffset="33884.61">22826 6401 623 0,'-6'-9'138'0,"8"-1"2"0,-4 4-86 16,2 1-27-16,-1 3-29 0,6-1 25 0,-3 5-3 15,2 3-1-15,-1 6 1 0,4 2 0 16,-2 6-2-16,2 5-4 0,-4 7-2 16,3 2 1-16,-2 2-3 0,-4 3-3 15,-3 2-3-15,3-2 0 0,-2-1-1 16,-1-1 1-16,-2-2-3 0,3-4-6 16,3-3-11-16,-1-5-15 0,0-1-7 15,4-6-8-15,1-4-122 0,5-9-123 0,1 4-285 16</inkml:trace>
  <inkml:trace contextRef="#ctx0" brushRef="#br0" timeOffset="34263.74">23193 6659 571 0,'2'-16'139'0,"-7"4"2"15,12 2-62-15,-4 1-51 0,1-1-7 16,-4 4-4-16,12 3-4 0,-3 3-5 16,1 1-1-16,-2 4-2 0,10 3-1 15,-4 8-2-15,1 3 0 0,-6 2 0 16,3 0 0-16,-1 2 0 0,-4 0-1 0,-5-2 0 16,1 1 0-16,-3-3 1 0,-3-1-1 15,-6-2 1-15,-1-1 0 0,-6-3 0 16,-2 1 0-16,-6-4 2 0,2-5 3 15,-2-4 3-15,-6-4 2 0,3-2 3 16,2-6 1-16,7-8 0 0,5-6 0 16,4-8-3-16,15-5-4 0,15-6-3 0,-5-5-2 15,10-3-3-15,1-2 0 16,0 2-1-16,-3 6 0 0,-5 4-1 16,-2 4-2-16,2 8-7 0,-6 7-8 0,-2 6-15 15,0 6 93-15,0 2-229 0,2 5-145 16,-9 5-384-16</inkml:trace>
  <inkml:trace contextRef="#ctx0" brushRef="#br0" timeOffset="41613.95">19798 10788 294 0,'-6'-4'64'0,"-4"0"1"0,-2 3-50 15,-2 0-2-15,-1 1 1 0,-3 0 3 16,-3 0 4-16,0 1 3 0,-3 0 3 15,-2-1 1-15,-3 3 0 0,-3-2-2 16,-3 0-4-16,-2 0-4 0,-1 1-3 0,-1 1-4 16,0 0-3-16,-1-1-3 0,1 1-1 15,-2 2-2-15,-2-2-6 0,-7 4-12 16,-3-3-19-16,-5 3-28 0,-2 1-41 16,1-2-71-16,1-2-148 0</inkml:trace>
  <inkml:trace contextRef="#ctx0" brushRef="#br0" timeOffset="41858.74">18332 10778 228 0,'-48'-1'54'16,"-2"2"0"-16,-1 3-35 0,-2 2-6 0,-4 0-5 15,0 1-2-15,-1 4-1 0,1 2 3 16,3-1 2-16,1-1 3 0,2-1 4 16,1 0 5-1,0-3 2-15,-3-3 1 0,-5-2-1 0,-2 1-3 0,1 0-3 16,-2 1-5-16,-3 0-4 0,-1 3-3 15,-7-3-3-15,0-1-2 0,-3 1-1 0,-2 0-1 16,2-3 1-16,2-1-2 0,1-6 1 16,7 3 0-16,5-3 1 0,2-4 0 15,2-1 0-15,2 0 1 0,3 3-11 16,4 0-34-16,3 1-41 0,2 1-65 16,3 2-157-16</inkml:trace>
  <inkml:trace contextRef="#ctx0" brushRef="#br0" timeOffset="58038.04">13330 8069 651 0,'-33'24'138'15,"-3"-3"0"-15,-3 7-117 0,-5 1-11 16,-3 6-5-16,-6 2-2 0,-1-2-1 0,-4 2-1 16,-1 1-1-16,1-1 1 0,5-2-2 15,5-5-3-15,9-5-2 0,7-3-6 16,8-7-6-16,6-4-33 0,9-9-88 15,1-8-104-15,9-10-252 0</inkml:trace>
  <inkml:trace contextRef="#ctx0" brushRef="#br0" timeOffset="58273.75">13292 7644 590 0,'4'-8'125'0,"-3"5"-1"0,-6 4-103 16,-5 5-15-16,-6 10-3 0,-5 5-2 16,-8 11-1-16,-12 9 0 0,-11 7 2 0,-8 3 3 15,-7 3 2-15,-6 2 4 0,-1-1 2 16,1-8 0-16,4-4 1 0,6-6-1 16,6-5-2-16,11-7-6 0,9-9-7 15,9-8-8-15,9-12-16 0,13-7-50 16,11-12-63-16,10-12-101 0,10-12-230 15</inkml:trace>
  <inkml:trace contextRef="#ctx0" brushRef="#br0" timeOffset="58472.88">13153 7411 604 0,'1'0'132'0,"-7"5"0"0,-7 4-95 15,-7 5-25-15,-7 6-5 0,-9 10-5 16,-12 7 0-16,-8 7 0 0,-6 5 0 0,-3 5 0 15,-1 2 0-15,-4-1 0 0,4-1 0 16,6-3 0-16,6-8 0 0,4-5-1 16,3-8-1-16,8-5-4 0,9-8-5 15,5-4-11-15,9-7-46 0,8-6-70 16,9-10-101-16,8-10-235 0</inkml:trace>
  <inkml:trace contextRef="#ctx0" brushRef="#br0" timeOffset="58637.87">12894 7281 519 0,'11'-17'119'16,"-10"6"1"-16,-7 6-83 0,-8 6-15 15,-8 8-6-15,-7 7-5 0,-7 7-2 16,-6 8-2-16,-8 7 0 0,-6 4 0 16,-1 3 0-16,-1 0-1 0,0-2-5 15,0-3-3-15,2-1-125 0,8-4-108 16,2-9-288-16</inkml:trace>
  <inkml:trace contextRef="#ctx0" brushRef="#br0" timeOffset="60059.36">21190 9373 285 0,'-5'-20'87'15,"1"0"8"-15,1 4-24 0,0-2-8 0,2 2-5 16,0 2-5-16,1 4-5 0,-1-4-3 16,-1 0-3-16,0 3-2 0,2 1-4 15,-4 3-1-15,4 1-5 0,-2-2-5 16,2 7-4-16,-3 5-4 0,3 7-2 16,-2 4-3-16,1 9-3 0,-1 9 0 15,1 7 0-15,0 5-1 0,3 6 0 16,0-3-3-16,-1-2-1 0,0-1-2 15,2-6-7-15,-2-5-11 0,0-2-14 16,-2-5-1-16,2-4-130 0,-1-6-129 0,1-4-308 16</inkml:trace>
  <inkml:trace contextRef="#ctx0" brushRef="#br0" timeOffset="60317.07">21618 9494 447 0,'10'-7'108'0,"-4"2"5"15,-12 5-64-15,2 5-13 0,-8 6-2 16,-9 4-3-16,-10 4-2 0,-2 11-4 16,-1 4-1-16,-2 7-1 0,-6 1-2 15,6 2-1-15,0 5 0 0,0 0-4 0,0-1-1 16,-2-5-3-16,-4-3-3 0,4-1-2 15,-6-7-4-15,6-4-2 0,0-6-6 16,3-3-11-16,5-4 20 0,7-7-154 16,7-2-124-16,10 0-327 0</inkml:trace>
  <inkml:trace contextRef="#ctx0" brushRef="#br0" timeOffset="60694.95">21279 10174 605 0,'-5'-19'141'0,"0"4"4"0,0 2-94 15,1 5-17-15,2 3-9 0,0 2-5 16,1 3-5-16,1 5 2 0,0 6 2 0,-1 8 1 16,0 7 1-16,0 6 1 0,-2 9-1 15,-1 6 0-15,3 6-5 0,0-1-6 16,-2-3-4-16,2-1-4 0,1-5-1 15,1-6-3-15,2-4-7 0,-3-6-8 16,0-7-8-16,5-1-17 0,1-4-8 16,3-6-123-16,3-6-126 0,3-3-295 0</inkml:trace>
  <inkml:trace contextRef="#ctx0" brushRef="#br0" timeOffset="61062.13">21556 10348 584 0,'5'-16'129'0,"2"1"1"0,0 0-101 16,3 4-12-16,1 2-2 0,0 2-4 15,0 2-2-15,2 3-2 0,-1 2-1 0,-1 3 0 16,0 3-1-16,0 7 1 0,-1 4-1 16,-3 4 1-16,-2 1-1 0,0 4 0 15,-5 3-1-15,-5 0-1 0,-1-2 0 16,-3-2-1-16,-4-1 1 0,-3-3 0 15,-3-4 3-15,2-2 1 0,-3-4 4 16,-3-4 3-16,-2-3 2 0,2-3 3 0,0-2 0 16,0-5 0-16,1-4-1 0,3-6-1 15,5-6-4-15,4-7-2 0,7-9-2 16,5-5-3-16,10-10-1 0,9-3-3 16,10-1 0-16,5 0-1 0,3-1-1 15,-1 5 0-15,1 5-1 0,-5 6 1 16,-6 6-1-16,-6 6 1 0,-4 4-1 15,-2 3-5-15,0 4-7 0,-3 4-13 16,-1 2-10-16,-1 2 52 0,-2 1-185 16,-1 5-136-16,-4 5-340 0</inkml:trace>
  <inkml:trace contextRef="#ctx0" brushRef="#br1" timeOffset="84494.95">10357 11052 421 0,'-32'21'106'15,"-5"6"3"-15,-3 3-57 0,-5 1-13 16,-5 5-10-16,-3 3-8 0,0 3-4 16,-1-2-4-16,1-2-4 0,2-4-3 0,0-4-2 15,9-1-2-15,7-5 0 0,7-7-1 16,7-4-4-16,5-4-10 0,7-5-44 16,8-6-62-16,0-9-91 0,7-5-218 15</inkml:trace>
  <inkml:trace contextRef="#ctx0" brushRef="#br1" timeOffset="84773.85">10229 10547 339 0,'-24'17'97'0,"-7"5"4"0,-7 4-6 0,-5 6-57 15,-8 6-10-15,-4 4-7 0,-5 2-5 16,-4 5-2-16,0 0-4 0,4-1-1 16,2-6-3-16,6-4-1 0,4-7 0 15,8-5-4-15,7-9-9 0,6-6-43 16,6-5-61-16,6-5-88 0,6-9-213 15</inkml:trace>
  <inkml:trace contextRef="#ctx0" brushRef="#br1" timeOffset="85002.06">10153 9933 344 0,'-36'25'85'16,"-5"4"7"-16,-9 3-50 0,-6 8-7 0,-8 3-3 0,-2 1-3 15,0 3-3-15,2 1-3 0,0-2-6 16,7 0-4-16,9-7-3 0,8-6-5 16,8-3-12-16,7-9-34 0,5-8-67 15,9-9-86-15,7-8-208 0</inkml:trace>
  <inkml:trace contextRef="#ctx0" brushRef="#br1" timeOffset="85235.85">10242 9310 423 0,'-29'15'95'0,"-1"7"1"15,-11 7-64-15,-5 7-19 0,-5 6-2 16,-11 4 1-16,-4 4-2 0,-3 1 1 16,-3 1 1-16,0-2-1 0,1-2-1 15,7-4-1-15,7-4-1 0,8-7-6 16,9-6-15-16,8-6-62 0,8-9-34 16,11-9-79-16,5-7-181 0</inkml:trace>
  <inkml:trace contextRef="#ctx0" brushRef="#br1" timeOffset="85655.68">10105 8927 467 0,'-49'37'105'0,"-8"8"1"0,-8 6-76 0,-4 6-13 16,-1 3-6-16,1-1-4 0,3-1-2 0,3-5-3 15,9-8-2-15,9-8-5 16,7-7-7-16,6-12-27 0,10-8-69 0,8-14-84 15,12-8-201-15</inkml:trace>
  <inkml:trace contextRef="#ctx0" brushRef="#br1" timeOffset="85924.07">10266 8447 394 0,'-24'14'82'0,"-5"7"3"16,-6 3-69-16,-6 4 0 0,-2 3 3 0,-9 2 4 16,0 1 4-16,-6 1 3 0,-3 0 0 15,2 4-4-15,3-4-5 0,6-2-4 16,5 1-5-16,6-7-3 0,7-6-10 15,11-4-17-15,8-6-30 0,8-6-68 16,7-9-89-16,12-9-213 0</inkml:trace>
  <inkml:trace contextRef="#ctx0" brushRef="#br1" timeOffset="86149.19">10373 7786 525 0,'-31'0'105'0,"-6"9"-6"0,-2 13-104 16,-5 11-12-16,-9 9-4 0,-5 9 0 15,-7 4 0-15,-6 2 3 0,-3 0 8 16,-1-3 6-16,1-2 7 0,9-8 5 16,6-6 0-16,11-8 1 0,15-9 1 15,10-8-6-15,8-7-21 0,10-9-68 16,7-9-8-16,9-7-67 0,7-8-138 15</inkml:trace>
  <inkml:trace contextRef="#ctx0" brushRef="#br1" timeOffset="86338.6">10228 7532 260 0,'-16'1'58'0,"-10"9"6"0,-13 6-33 16,-12 6-7-16,-8 6 1 0,-8 4 3 15,-7 2 4-15,2-1 2 0,0 1-4 0,6-1-4 16,7-6-5-16,8-4-3 0,11-9-5 16,10-1-3-16,7-7-11 15,7-6-47-15,11-6-48 0,8-9-77 0,10-1-182 16</inkml:trace>
  <inkml:trace contextRef="#ctx0" brushRef="#br1" timeOffset="86438.45">9489 7785 500 0,'-90'89'107'0,"2"3"-65"0,-1 3-130 0,12 1-90 16,13-10-204-16</inkml:trace>
  <inkml:trace contextRef="#ctx0" brushRef="#br1" timeOffset="100213.7099">13335 11052 276 0,'-16'7'86'15,"-5"6"10"-15,-5 1-19 0,-3 6-17 16,-4 2-2-16,-6 4-5 0,-2 1-7 15,-6 3-9-15,-2 2-10 0,0 0-7 16,-1 0-6-16,4-2-5 0,5-1-4 0,5-2-3 16,11-4-5-16,4-5-12 0,6-4-41 15,8-5-68-15,7-9-96 0,6-7-227 16</inkml:trace>
  <inkml:trace contextRef="#ctx0" brushRef="#br1" timeOffset="100442.12">13115 10643 307 0,'-41'14'71'0,"-9"7"4"15,-8 6-52-15,-7 8 4 0,-3 8 3 16,-7 2 1-16,-2 6-1 0,3 2-3 15,0-8-3-15,4-2-6 0,6-6-5 16,8-5-5-16,9-6-7 0,9-7-25 0,7-9-74 16,11-4-81-16,11-3-204 0</inkml:trace>
  <inkml:trace contextRef="#ctx0" brushRef="#br1" timeOffset="100671.05">12748 10509 420 0,'-60'34'97'16,"-10"9"1"-16,-10 7-72 0,-3 9-5 16,-5 3-5-16,-4 2-6 0,0 1-4 15,3-1-1-15,6-5-2 0,8-4-1 16,7-8 0-16,7-4 0 0,12-8-1 0,8-7-7 15,10-4-35-15,10-9-60 0,9-6-80 16,11-10-198-16</inkml:trace>
  <inkml:trace contextRef="#ctx0" brushRef="#br1" timeOffset="100895.9299">12140 10579 447 0,'-49'22'94'0,"-7"7"1"16,-9 6-77-16,-6 10-12 0,-4 6-3 15,-6 4-1-15,0 3 4 0,3 0 3 0,-2-7 1 16,4 0 1-16,5-8-1 0,1-5 0 16,8-5 0-16,6-6-4 15,5-5-6-15,9-6-7 0,5-5-41 0,10-10-58 16,8-7-82-16,9-4-199 0</inkml:trace>
  <inkml:trace contextRef="#ctx0" brushRef="#br1" timeOffset="101099.67">11552 10439 553 0,'-21'12'114'16,"-9"6"0"-16,-9 7-103 0,-10 8-7 15,-6 8-3-15,-7 2 1 0,0-2 0 16,-3-1-1-16,2-5 0 0,3 1 0 16,7-5 0-16,7-7 0 0,8-4-1 15,7-4-7-15,11-4-11 0,4-2-36 0,7-6-62 16,5-8-86-16,5-3-206 0</inkml:trace>
  <inkml:trace contextRef="#ctx0" brushRef="#br1" timeOffset="101270.64">11228 10391 257 0,'-51'28'59'0,"-7"5"2"0,-4 3-42 0,-5 1-5 15,-2-1-3-15,2 1-1 0,3-3-67 16,9-9-55-16,7-4-149 0</inkml:trace>
  <inkml:trace contextRef="#ctx0" brushRef="#br1" timeOffset="105947.47">21263 16612 269 0,'2'10'269'15,"-1"-5"-138"-15,1-2 4 0,-4-25-86 16,2 11-7-16,2 0-5 0,-5 44-8 0,4-1-7 0,-2 9-5 16,-1-20-4-16,-1-2-2 0,-3-48-1 15,-4 14-5-15,-2-1-4 0,0 103 3 16,-1-1-1-16,1-14-2 16,1-37 0-16,4 0 0 0,3-35 0 15,1 0-1-15,2 0 0 0,1 17-1 16,3-8 0-16,0-2 0 0,5 9 1 0,0-1 1 15,6-55-1-15,2 21 0 0,1-2 1 0,1 114 0 16,22 1 0-16</inkml:trace>
  <inkml:trace contextRef="#ctx0" brushRef="#br1" timeOffset="106078.95">21454 11850 1049 0,'9'10'0'0,"-2"0"0"16,2 2 0-16,8 9 0 0,-2 5 0 15,-5 0 0-15,1-1 1 0,-4 2-1 16,-2-1 1-16,-10-2 0 0,-3-2-1 0,-8-4 1 15,-5 2 0-15,-4-3-1 0,-2 0 1 16,-1-3-1-16,1-2-4 0,0-2-7 16,6-3-12-16,2-3-128 0,5-4-124 15,3-4-315-15</inkml:trace>
  <inkml:trace contextRef="#ctx0" brushRef="#br1" timeOffset="107591.96">21424 11832 434 0,'1'-16'119'0,"-2"-3"6"0,-3 7-35 0,-2 1-36 16,-2 3-12-16,1 5-4 0,-3 0-5 0,3 0-2 15,-1 3-6-15,2 0-3 0,4 3-4 16,-1 5-3-16,2 1-3 0,2 7-2 16,2 4-1-16,-1 3 2 0,2 5 1 15,-2 2 0-15,1 1-1 0,-1 1-2 16,2-1 0-16,-4-3-3 0,-1-2-1 15,-3-3-2-15,2-3-1 0,-1-4 1 16,1-3-2-16,-2-4 0 0,3-2-1 16,0-2 1-16,4-1 0 0,1-5 0 0,3-4 0 15,2-4 0-15,5-2 1 0,3-2 0 16,0-5 0-16,5 1-2 0,1-1-1 16,7-1 1-16,-3 2-1 0,-1 0 0 15,0 1 0-15,2 5 0 0,-7-1 1 0,0 3-1 16,-7 2 1-16,4 4 0 0,-5 3-1 15,0 1 1-15,-5 3 0 16,3 2 0-16,-1 4 0 0,-1 1 1 0,-3 4 1 16,6 1 0-16,-6 3 1 0,2 1 0 15,-6 2 1-15,2 2 0 0,-4 0 0 16,-4 1 0-16,-8 2-1 0,2 0 0 16,-6 2-1-16,-5 0-1 0,-6 0 1 0,0 1 0 15,-11-1 1-15,-5-4 3 16,-4-1 1-16,2-1 0 0,2-5 1 0,1-2 0 15,1-5-1-15,14-2-1 0,5-4-3 16,5-3-3-16,3-2-7 0,6-5-12 16,6-1-13-16,2-8-12 0,5-3-12 15,8-2 8-15,4-7-131 0,4-1-118 16,1-2-281-16</inkml:trace>
  <inkml:trace contextRef="#ctx0" brushRef="#br1" timeOffset="107866.49">21349 11824 617 0,'-3'-8'138'0,"3"0"2"0,5 1-99 0,5-1-12 15,-1 1-6-15,10-4-1 0,10-3-3 16,10 1-1-16,5-2-2 0,2 0-3 16,2 2-6-16,3-1-1 0,-5 3-2 15,-7 1-4-15,-9 1-10 0,-8 3-13 16,-1 1 8-16,-10 1-141 0,-6 6-128 16,-2 3-320-16</inkml:trace>
  <inkml:trace contextRef="#ctx0" brushRef="#br1" timeOffset="108235.3">22342 12145 590 0,'10'-9'130'0,"-10"6"3"0,-6 5-102 0,-4 7-8 15,-6 4-4-15,-9 11 0 0,-2 4-1 16,-12 10-1-16,-10 5 2 0,-11 6-1 15,-2 5-1-15,-6 4-2 0,-2-4-2 16,-8 2-2-16,-6-2-2 0,0 0-2 16,6-4-2-16,0-3-1 0,5 0-2 0,4-4 0 15,8-4-2-15,17-6-8 0,12-4-14 16,8-5-6-16,9-5-130 0,8-6-126 16,9-4-317-16</inkml:trace>
  <inkml:trace contextRef="#ctx0" brushRef="#br1" timeOffset="108577.85">21662 13039 669 0,'0'-16'152'0,"-4"2"3"0,4 3-112 0,-1 3-5 16,0 2-4-16,-1 1-5 0,2 2-3 16,0 8-2-16,-2 4 0 0,0 6 0 15,1 5-3-15,-1 7-2 0,0 8-1 16,-3 8-1-16,-1 2-2 0,-1 5-6 15,0 0-3-15,1-1-3 0,1-1-5 0,3-5-7 16,3-5-8-16,3-6-13 0,4-6-18 16,3-6-11-16,4-7-131 15,2-5-135-15,6-6-320 0</inkml:trace>
  <inkml:trace contextRef="#ctx0" brushRef="#br1" timeOffset="108910.89">21920 13199 628 0,'8'-21'146'0,"2"4"1"0,-1-2-84 0,5 2-38 16,7 1-8-16,1 2-4 0,4 2-3 15,-4 5 0-15,0 3-1 0,3 3 0 16,0 5 0-16,-7 3-1 0,-2 6 0 16,-5 6-1-16,1 4-2 0,-7 6 0 15,-3 3-2-15,-7 2-1 0,-2 4-1 16,-5 0 1-16,-8 0-1 0,-8-3 0 0,-2-3 1 15,-2-4-1-15,0-5 0 0,-1-8 2 16,4-5 2-16,3-8 3 0,6-5 2 16,5-10 0-16,3-10 0 0,6-9 0 15,4-12-1-15,4-8-3 0,5-6-2 16,8-7-1-16,6-4-1 0,7 2 0 16,10 2-1-16,1 6 0 0,1 6-1 15,1 4 0-15,-6 7-2 0,0 9-6 0,-7 3-13 16,-8 7-18-16,-3 3-115 0,-2 4-20 15,-10 5-117-15,-2 2-236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6:24:29.14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7946 6931 507 0,'-1'0'126'0,"-2"2"3"16,1-1-63-16,0-3-28 0,3 2-12 15,0 1-7-15,1 0-5 0,1 3-3 16,4 0-2-16,3 1-3 0,4 3 2 16,0-2 0-16,6-1 1 0,3 0-1 15,1-5 1-15,4 0-2 0,3-2-1 0,2-1-2 16,0 0-1-16,-1-2 0 0,1-1 0 16,-2 4-1-16,-8 1 1 0,-4 1-2 15,-6-4 2-15,-4 4 3 0,-3 3 4 16,-7-3 1-16,5-1 0 0,-8-1 1 15,0 0 0-15,-2 0 1 0,-3-5-6 16,1 0-5-16,-1 0 0 0,-5-2 0 16,2-3-2-16,4-2 0 0,0 1-1 15,4-4 1-15,0-6 0 0,1 0-1 16,3-5 0-16,4-2 1 0,6 2 0 16,-5-2 0-16,0 3 1 0,0 4-1 0,1 2 0 15,2 6 0-15,4 2 0 0,-6-1 0 16,13 4-1-16,-1 2 0 0,5-1 0 15,4 2 0-15,7 0 1 0,-2 0-1 16,4 4 1-16,-2 0 0 0,11 1-1 16,-5 1 1-16,2 3 0 0,-5 0 0 0,-183 3-1 15,165 2 1-15,1 1-1 0,14 2 1 16,-4 2-1-16,-8 1 1 0,-5 0 0 16,-4 3 2-16,81 0 1 15,-47 4 1-15,0 1 0 0,-53 0 1 0,-4-1-1 16,-5 3 0-16,3-4-1 0,-2 1-1 15,2-4-1-15,3-3 0 0,3 0 1 16,0-1-2-16,2-3 1 0,2-1-1 0,2 0 0 16,0-2 1-16,6-1-1 0,-1 2 0 15,2-5 0-15,4 3 2 0,-5-5-1 16,15 2 1-16,4-2 0 0,-3 1 0 16,10-4 1-16,-1 5-1 0,-3-1 1 15,6 1-2-15,-11-3 0 0,-5 2-4 16,-3-1-14-16,-9-1-14 0,3-3-136 15,-5-1-134-15,1-2-340 0</inkml:trace>
  <inkml:trace contextRef="#ctx0" brushRef="#br0" timeOffset="808.08">10261 6938 433 0,'8'0'115'0,"-2"0"2"0,-7-4-37 0,4 3-35 15,1 1-1-15,0 1-2 0,-8-1-3 16,-3-1-4-16,-3 1 0 0,-1 0-2 16,-9 0-9-16,-5 1-6 0,-7-1-3 15,-2 2 0-15,0-1 0 0,-1 0 0 16,3-1-1-16,-1 0-1 0,7-1-2 16,6 0-3-16,2-2-3 0,3 1-1 0,5-2-2 15,6-1-2-15,-1 0-6 0,1-1-7 16,6-1-7-16,11-4-7 0,4 1-7 15,3 1-7-15,5-2-6 0,12 0-1 16,-2 0-3-16,2 1-9 0,-2 2-1 16,0-2 5-16,3 0 6 0,-9 1 10 15,-2 1 17-15,-3 0 23 0,-7 3 25 16,-2-1 16-16,-8 1 10 0,-8 0 5 0,-3 3 2 16,-7-1-5-16,-1 1-7 0,-5 2-6 15,-7 1-4-15,-3 3-3 0,0-2-2 16,-7 2-2-16,-1-1-2 0,-3-1-2 15,2 0-5-15,1 1-3 0,-1-3-5 16,2 0-2-16,8 0-3 0,3 0-3 16,0-3-2-16,5 0-13 0,2-1-21 15,17-1 79-15,0-5-222 0,3 2-150 16,15-1-401-16</inkml:trace>
  <inkml:trace contextRef="#ctx0" brushRef="#br0" timeOffset="1567.9">10996 6187 456 0,'2'-19'132'0,"-8"5"4"15,-1 0 5-15,1 4-93 0,1 3-8 16,-3 1-3-16,4 1-4 0,-3 2-1 16,4 2-5-16,0 0-4 0,0 2-6 15,1 3-5-15,3 3-4 0,-4 3-3 16,10 6-4-16,-9 4-1 0,4 3 1 15,-1 5 0-15,1 6 1 0,1 1-1 16,4 6 1-16,-3 2 0 0,7 1 0 16,-1 3 0-16,-1-2-1 0,0 0 1 0,-2-4-1 15,-5 0 0-15,-4-7 0 0,-4 1 0 16,3-4 0-16,-7-3 0 0,-1-4 0 16,-3-3-1-16,4-7 1 0,-3-2 1 15,-1-2-1-15,-3-4 0 0,0-5 1 16,1-1 0-16,-1-2 0 0,-5-1 0 15,4-4-1-15,1 0 0 0,1-3-1 16,4 1 0-16,1-1-1 0,2 1-1 0,1 1-2 16,5 2-1-16,1 1-3 0,7 1 1 15,1 4 0-15,4 2 0 0,6 1 0 16,3 5 2-16,3 2 2 0,5 3 2 16,2 3 1-16,-4 6-1 0,1 4 1 15,-2 5 0-15,4 1 0 0,-10 2 0 16,-5 4 0-16,-3 3 0 0,1 2-1 15,-4 0 1-15,-1 0 1 0,-11 2-1 0,6 1 0 16,2 3 0-16,-6 0 1 16,1-3-1-16,1 1 0 0,-2-4 0 0,0-5 1 15,3-1-9-15,3-7-19 0,0-6-79 16,3-6-55-16,-1-3-119 0,7-5-267 16</inkml:trace>
  <inkml:trace contextRef="#ctx0" brushRef="#br0" timeOffset="2271.12">11649 6605 513 0,'2'-17'124'16,"0"-1"6"-16,-3 1-75 0,1 1-7 15,-4 0-2-15,4 2 0 0,-2 1-2 16,0 3-1-16,0 3-2 0,3 1-7 16,-2 2-6-16,1 4-8 0,-1 1-6 15,3 4-5-15,1 6-2 0,-1 4 1 16,1 6 3-16,1 6 1 0,0 9 1 0,-1 4 2 16,-2 3 0-16,0 0-2 0,-2 4-2 15,-2 0-5-15,-2 0-1 0,7-4-1 16,-4-4-2-16,1-3-6 0,0-6-12 15,1-5-15-15,4-7-20 0,1-7-3 16,2-6-135-16,9-3-138 0,-1-7-317 16</inkml:trace>
  <inkml:trace contextRef="#ctx0" brushRef="#br0" timeOffset="2644.84">12083 6933 676 0,'-3'4'145'0,"-1"-3"0"16,-1 2-117-16,1-1-13 0,2 2 0 0,1 2-2 15,-3-2-1-15,3 2-2 0,-1 0 0 16,2 1-2-16,0-2-3 0,2 0-1 16,-4-2-1-16,0-2 1 0,-3 0-1 15,-1 0 0-15,-3-4-1 0,1 1 1 16,-2 0-2-16,1-1-1 0,3-2-1 15,1 1-1-15,0-1-1 0,7 0 0 16,1-1 0-16,1-1-1 0,1 1 1 16,0 3 1-16,6-1 0 0,0 3 0 0,1 2 2 15,-2 4-1-15,2 1 1 0,-1 4 1 16,3 1 0-16,-4 2 2 0,-4 3 0 16,-5 3 2-16,2-1 1 0,-2 3 3 15,-6 1-1-15,-4 2 1 0,-4-1-1 16,-4 2-1-16,-1-1-2 0,-3-2-1 15,-3-3-9-15,8-3-14 0,-3-3-12 16,1-4-134-16,6-3-132 0,8-4-333 16</inkml:trace>
  <inkml:trace contextRef="#ctx0" brushRef="#br0" timeOffset="3469.65">12525 6696 623 0,'5'-9'136'0,"3"-2"4"0,1 3-108 15,4 0-8-15,2 2-2 0,1 1-1 16,0 3-1-16,6-1-1 0,-6 3-1 16,9 1-4-16,-2 2-2 0,2 2-3 15,-3 3-2-15,-4 5-2 0,0 4-2 16,-5-1-1-16,-4 1 1 0,-7 4-1 16,-7 1 0-16,-6 0 1 0,-5 0 0 15,-6-1 3-15,-4 5 2 0,-2-1 3 16,-3 1 1-16,2-3 2 0,3-1 2 0,9-2-2 15,-4-3-3-15,6-3-2 0,5-2-2 16,9-4-3-16,2 1 0 0,9-2-2 16,2 2 1-16,12-4 1 0,6-1 0 15,7-4 0-15,6-2 0 0,13 0-1 16,-6-3-6-16,2-4-9 0,-1 1-14 0,-2-1-16 16,-1 1-5-16,-8-3-134 0,-12-3-135 15,9 0-316-15</inkml:trace>
  <inkml:trace contextRef="#ctx0" brushRef="#br0" timeOffset="3846.17">13330 7056 667 0,'22'-4'154'0,"0"4"2"0,-28-2-95 16,-6 2-35-16,-8 0-5 0,13 0 0 15,1 2-7-15,-2 0-3 0,7-1-3 16,0-1-2-16,4 1-2 0,-7-1-2 16,2 1 0-16,0-1-1 0,3-1 0 0,-5 1 0 15,2-1-1-15,1-2-2 16,2 1-2-16,-2-3-2 0,3 0-1 0,3 0 1 16,5-1 0-16,-4-1 0 0,5 2 2 15,1 0 1-15,3 5 2 0,-6 1 0 16,-6 3 0-16,1 2 1 0,10 1 1 15,-1 4 1-15,1 0 1 0,-7 2 2 16,-3-1 3-16,-5 3 2 16,-1 1 2-16,1 1 2 0,-7 0-2 0,-11 4-1 15,-3-1-2-15,2-2-2 0,-3-1-5 16,0-1-11-16,3-2-16 0,-1-3-15 0,7-6-133 16,-6 0-136-16,10-1-339 0</inkml:trace>
  <inkml:trace contextRef="#ctx0" brushRef="#br0" timeOffset="4440.9299">17511 7012 679 0,'66'-3'154'0,"-55"3"4"16,-6-2-98-16,0 1-24 0,113 0-3 0,-69 1-5 15,-25-2-2 1,-11 2-4-16,-1-1-6 0,62 0-5 0,-85-3-7 0,-14 2-14 16,13-6-20-16,-1 2-19 0,39-1-126 15,0-4-138-15,-32 1-336 16</inkml:trace>
  <inkml:trace contextRef="#ctx0" brushRef="#br0" timeOffset="4566.9798">17997 6986 704 0,'-98'-2'147'0,"92"-1"0"0,-190-1-131 0,199 1-132 16,-2-2 122-16,71 0 119 0,0 0-131 15,-44 0-17 1,-15-1-19-16,-5 0-106 0,-4 0-115 0,-2 0-283 0</inkml:trace>
  <inkml:trace contextRef="#ctx0" brushRef="#br0" timeOffset="4721.09">18407 6932 660 0,'54'0'154'0,"-27"-2"5"0,-14-1-107 0,-5 1-109 0,-5-1 92 0,-2 1 87 0,1-2-105 0,-2 2-4 0,0 0-4 0,11 0-7 31,-5-1-24-31,-4-2 57 0,0-1 60 0,-1 0 31 0,-1 0-294 0,0-5-174 0,0 1-547 0</inkml:trace>
  <inkml:trace contextRef="#ctx0" brushRef="#br0" timeOffset="6235.91">13904 6878 860 0,'4'7'17'0,"6"42"-1"0,-3-55 16 16,10 5-4-16,1 2-7 0,-5-3-3 16,-2 1-5-16,0-4-3 0,-1 3-5 0,-3 0-7 15,-7 0-17-15,4-2-127 0,0-1-122 16,-3-2-316-16</inkml:trace>
  <inkml:trace contextRef="#ctx0" brushRef="#br0" timeOffset="6434.11">14275 6934 555 0,'5'-3'126'0,"6"-3"1"16,2-2-72-16,2 1-37 0,2-2-3 15,4 3 1-15,1-1 0 0,2 2-1 16,0 0-1-16,-6 1-1 0,1 2-4 16,-3 0-3-16,-2-1-2 0,-3 0-2 15,-6 0-19-15,-1 0-124 0,3-2-120 0,-4 2-310 16</inkml:trace>
  <inkml:trace contextRef="#ctx0" brushRef="#br0" timeOffset="6571.11">14668 6905 734 0,'2'1'154'0,"-3"-1"0"16,2 0-130-16,0 0-15 0,2-1-6 15,1 0-5-15,5-1-15 0,-1-1-8 16,8-3-129-16,2-2-126 0,4 0-319 0</inkml:trace>
  <inkml:trace contextRef="#ctx0" brushRef="#br0" timeOffset="7407.7">15445 6285 496 0,'3'-22'126'16,"-1"0"7"-16,5 2-60 0,0 3-17 15,2 4-19-15,-3 2 5 0,0-1-3 16,-3 5-2-16,2 2-3 0,-5 0-4 16,1 3-4-16,-2 2-6 0,4 2-5 15,-9 6-3-15,-1 4-4 0,-7 5 1 16,0 6 0-16,-2 7 0 0,-4 6 1 15,-5 4 0-15,8 3-1 0,6 3 0 0,1-1-5 16,9-1-1-16,2 1-2 0,13-1 1 16,8-2-1-16,5-4-1 0,5-2 1 15,7-3 0-15,-1-2-1 0,5-4 0 16,-3-7 0-16,-5-2 0 0,-1-5 0 16,-7-4 0-16,-3-4-1 0,-7-2 1 15,-7-3 0-15,-4 3 0 0,-8-4-1 16,-4-2 0-16,-4 1 1 0,-5 2 0 15,-2 1-1-15,0 1 1 0,-5-2-1 0,2 7 1 16,5 2 0-16,-6 6 1 0,4 1-1 16,0 3 1-16,5 3-1 0,-2 4 1 15,2 1-1-15,-1 1 1 0,7 1 0 16,3 7 0-16,9 2 0 0,-4 1 0 16,11 5 1-16,-4 3-1 0,4 3 0 0,-1 1 0 15,-2-2 0-15,-7-1 0 0,-1 0 0 16,-7-5 0-16,5-2 0 0,-10-3 1 15,-2-6-1-15,-7-4-1 0,1-3-15 16,-7-7-19-16,-6-4 3 0,-4-5-152 16,0-8-145-16,5-2-358 0</inkml:trace>
  <inkml:trace contextRef="#ctx0" brushRef="#br0" timeOffset="8269.8798">16666 7129 513 0,'18'-2'129'15,"-3"-1"4"-15,-2 0-67 0,-3 1-21 16,-5-2-5-16,1 3 0 0,-2 0-1 15,-3-1-2-15,-1 1-3 0,-6 0-4 16,-3 1-3-16,-4-1-6 0,-9 1-8 16,-7-1-7-16,-7 1-3 0,-9-2 1 15,-5 2-1-15,-1 2 1 0,5-1 8 0,4 0-8 16,3 0-1-16,9-1-1 0,10 0-1 16,11-2-2-16,6-3-4 0,6-3-13 15,5-1 7-15,12-2-5 0,-179-3-3 16,179-1-4-16,0-1-1 0,25 2 1 15,3-4 2-15,4 0 2 0,-1 1 3 16,0-2 4-16,177 3 4 0,-193 0 2 16,-9 0 4-16,-5 5 4 0,-9 0 6 0,-7 4 4 15,-10 1 2-15,-7 1 3 0,-9 2 3 16,-8-2 2-16,-5 4 0 0,-7 1-2 16,0 1-1-16,-6-1 0 0,-1 2-2 15,0-1-2-15,7 4-3 0,7-2-3 16,6 1-3-16,6 0-7 0,10 1-13 15,9 0-13-15,5-3-11 0,14-1 74 0,13-2-211 16,9 0-142-16,7 0-365 16</inkml:trace>
  <inkml:trace contextRef="#ctx0" brushRef="#br0" timeOffset="9141.06">17582 7356 434 0,'-13'0'114'16,"-2"-1"5"-16,4 0-41 0,2 1-33 0,-2 0-3 16,4 1 1-16,-1-1 0 0,5 1-1 15,-5-2 0-15,2 1-2 0,2 0-1 16,4-1-1-16,-5-1-3 0,2 1-5 16,0-2-3-16,8-1-6 0,-2-4-3 15,1-1-3-15,5-4-4 0,8-3-3 0,8-7-2 16,6-4-1-16,0-7-1 0,6-3-1 15,2-6-1-15,0-9 0 0,-4-2-1 16,0-1 0-16,-7-1 0 0,-1 0-1 16,-1-1 1-16,-7 5 0 0,2 9 0 15,0 5 1-15,-6 4 0 0,2 3 1 16,-3 5 1-16,-3 5 1 0,1 3 0 16,0 1-1-16,-7 2 0 0,5 3-1 15,-6 4 0-15,6 6-2 0,-4 7 1 0,5 6-2 16,-2 5 1-16,5 7-1 0,-1 12 0 15,3 5 0-15,0 6 1 0,6 3 0 16,0 6-1-16,5 7 0 0,1-1 1 16,3-3-1-16,3 0 0 0,2 2 0 15,2-5 0-15,1-7 0 0,-4-5 0 16,-2-5 0-16,-1-7-1 0,-5-6 1 16,-5-11-1-16,-7-4 1 0,-4-7 1 0,2-9-1 15,-6-7 1-15,1-5 0 16,0-9 1-16,-1-6-1 0,4-8 0 15,4-4 0-15,-2-10-1 0,3-4 1 0,2-2-1 16,-1 2 0-16,4-1 1 0,-8 1 1 16,3 3 2-16,-1 10 1 0,-2 1 3 15,-5 6 1-15,2-2 0 0,-5 6 1 16,2 2-1-16,-6 1-2 0,0 3-2 16,2 2-2-16,2 4-2 0,-5 3 0 0,2 6 0 15,-1 2-1-15,2 4-4 0,-6 2-10 16,2 5-11-16,-2 3-13 0,0 7-17 15,-6 7-15-15,-3 7-14 0,-4 6-117 16,-7 10-125-16,-10 4-292 0</inkml:trace>
  <inkml:trace contextRef="#ctx0" brushRef="#br0" timeOffset="9756.1">17670 6692 582 0,'7'-17'133'0,"-2"0"4"0,3 3-88 15,-5 3-10-15,5 3-12 0,-6 1 7 16,2 4-4-16,-2 0-4 0,-2 5-4 15,-5 2-5-15,1 8-4 0,-11 5-5 16,-4 6-3-16,-8 5 0 0,3 6 0 16,-11 5 0-16,-2 1-1 0,-4 5-1 15,1-1 0-15,5 0-1 0,0 2 0 0,0-2-1 16,5-2 0-16,5 0 0 0,6-5-1 16,4-6 1-16,4-5-1 0,4-5 0 15,3-6-1-15,3-4 0 0,2-7 0 16,6-4 1-16,7-10 0 0,2-6 0 15,3-6 0-15,7-8 1 0,5-3 0 0,1-11-2 16,2-10 0-16,-2 0-1 0,3-5-1 16,-3-2 1-16,-3 1-1 0,-3 0 1 15,-3 9 0-15,-5 8 2 0,-1 8-1 16,-6 5 1-16,-1 9 0 0,-3 7-1 16,-3 3 1-16,1 4-1 0,-2 2 0 15,0 4-1-15,1 4 1 0,-3 2-1 16,-1 2-3-16,4 4-12 0,-8 3-13 15,0 3-132-15,-6 6-129 0,-4 4-332 16</inkml:trace>
  <inkml:trace contextRef="#ctx0" brushRef="#br0" timeOffset="10850.93">17912 6659 421 0,'16'-20'108'15,"-2"7"7"-15,-3 5-43 0,1 2-27 0,-4 4-6 16,-6 2-5-16,-6-3-5 0,1 3-4 15,1 4-5-15,0 2-5 0,-10 5 2 16,-4 6-2-16,0 6 0 0,-4 7 1 16,-2 4 0-16,-5 5 0 0,-3 8-3 15,-4-2-2-15,7 3-1 0,-3 2-2 16,0 0-1-16,-1-1-2 0,0-1 0 16,3-6-2-16,3 1-1 0,-1-5-1 15,-1-3 0-15,10-3 0 0,-4-3 0 16,3-6-1-16,3-2 0 0,2-4 0 0,3-5 0 15,7-2 0-15,-4-4-1 0,7-1 0 16,7-2 0-16,-1-4 1 0,8-6 1 16,3-4-1-16,3-1 2 0,2-8-1 15,7-3 1-15,-4-3-2 0,6-6 0 16,-1-1-2-16,-1-4 0 0,0-3-2 16,0-3 1-16,-5-4-1 0,1-5 0 0,-4 3 2 15,-3-1 0-15,-1 2 0 0,-1 1 2 16,-3 1 0-16,0 3 0 0,4 4 0 15,-1 2 0-15,10 3-1 0,-4 3 1 16,-5 0 0-16,6 7 0 0,1 2 0 16,-7 1 1-16,-2 2 0 0,-7 2 0 15,0 2 0-15,4 3 1 0,-2 3-1 16,-5 2 0-16,1 2 1 0,2 4-1 0,-5 2 0 16,2 3 0-16,-1 3 1 0,0 4 0 15,-2 4 0-15,-1 5 2 0,-1 4 0 16,5 6 2-16,0 4-1 0,0 7 0 15,2 0-1-15,2 5 1 0,5 1-3 16,-1 3 1-16,1 4-2 0,3-3 0 16,1-2 0-16,1 1 0 0,3-1 0 15,0 1 0-15,0-6-1 0,0-4 0 16,0 0 1-16,-1-3-1 0,-1-5 0 16,0-4 1-16,-8-6-1 0,8-1 0 0,-9-5 0 15,-3-5 1-15,0-4-1 0,-2-2 1 16,-5-2 2-16,3-3-1 0,-7-5 1 15,8-1 0-15,-7-4 0 0,2-1-1 16,-9 0 0-16,10-4-1 0,-1-1 0 16,-2-1 0-16,-1 0 0 0,12-3-1 15,-5-4 1-15,8-1 0 0,-3-6 1 0,8-1 0 16,-2-2 0-16,4-6 1 0,0-5 0 16,4 0 1-16,-2-1 1 0,0-1 1 15,-4 0 2-15,4-2 1 0,-3 1 1 16,2 4 0-16,-1 0-1 0,-1 1-1 15,-1 0-1-15,-1-3-1 0,-1 3-2 16,-4 2-1-16,-1 5-173 0,-3-1 172 16,-2 3 0-16,1 6 1 0,-2 6-1 15,-4 5 0-15,0 5 0 0,-4 4 173 16,-2 4-174-16,-2 9-1 0,-1 5-1 0,-8 5-9 16,3 3-12-16,2 7-20 0,1 5 0 15,-1 0-140-15,0 5-139 0,1-3-332 16</inkml:trace>
  <inkml:trace contextRef="#ctx0" brushRef="#br0" timeOffset="34492.2898">4454 8705 606 0,'-9'-9'141'0,"6"1"7"0,-2 2-94 16,2 1-10-16,1 2-4 0,1 1-3 0,-4 0-4 15,5 5-6-15,-2 3-3 0,0 5-5 16,2 4-4-16,0 5-3 0,0 5 0 15,-1 6 1-15,1 4 1 0,-2 0-1 16,1 5-3-16,-3 0 0 0,-1 1-2 16,1-2-1-16,-2-1-3 0,-1-2-1 0,1-1-1 15,-2-4-1-15,1-4 0 16,1-3-1-16,-2-5-2 0,5-4-5 0,0-3-7 16,1-3-7-16,-1-5-10 0,6-4-10 15,0-4-9-15,2-6-8 0,4-3 0 16,3-6-113-16,2-3-114 0,2-1-274 15</inkml:trace>
  <inkml:trace contextRef="#ctx0" brushRef="#br0" timeOffset="34808.82">4344 8739 559 0,'-4'-23'125'0,"7"1"3"0,1-2-93 0,5 2-11 16,1 3-1-16,6 4 1 0,2 0 0 16,2 3-1-16,0 1-1 0,4 5-2 0,-2 1-2 15,3 2-2-15,-2 2-1 0,4 4-3 16,-1 3-3-16,1 4 0 0,0 1-3 16,-1 6-1-16,-4 2 0 0,-2 7-1 15,-4-1-1-15,-4 2 0 0,-4 1-1 16,-6 0 0-16,-2-2 1 15,-5-1 0-15,-6-3 1 0,-6 0-1 0,-5-2 1 16,-3-3 0-16,-3-3-1 16,-3-2-2-16,0-4-5 0,6-4-7 0,0-3-10 0,5-4-11 15,4-5-4-15,8-3-128 0,5-2-123 16,8-6-298-16</inkml:trace>
  <inkml:trace contextRef="#ctx0" brushRef="#br0" timeOffset="35500.99">5154 8505 502 0,'5'-20'129'0,"-1"1"6"0,-4 2-42 0,-2 1-45 0,0 3-7 15,-1 3 1-15,0 2-2 0,-2 4-4 16,0 0-4-16,1 3-6 0,1 3-7 0,-2 1-5 15,2 1-6-15,-1 6-2 0,3 1-1 16,0 4-1-16,2 2 2 0,0 3 0 16,6 3 0-16,-2 3 1 0,2 1-2 15,2 0 0-15,0 0-1 0,0 2-2 16,3 0 0-16,1 1-1 0,-4-3 0 16,1 0 0-16,-2 1-1 0,-2-1 1 0,-4-2 0 15,-5-2-1-15,-4 2 1 16,-2-1 0-16,-4 0 1 0,-2-4-1 0,-2 1 1 15,-2-2 0-15,0-2-1 0,-1-2 1 16,2-3-1-16,2-3 1 0,4-2-1 16,1-2 0-16,2-1-1 0,2-4 0 15,2-2-2-15,4-1-1 0,-2-2-1 16,2-1-2-16,1 0-2 0,2-2 0 16,3 0 0-16,0-1 0 0,0 2 1 15,1 0 1-15,3 2 2 0,-2-1 1 16,3 5 0-16,0 4 2 0,1-1 0 0,0 4 0 15,3 2 1-15,-2 3 0 0,0 3 0 16,0 1 1-16,1 2 0 0,-3 1 2 16,-1 4 0-16,2 1 2 0,-1 4 0 15,0 3 0-15,-1 0 0 0,1 5-1 16,-1 2-1-16,-1 1-1 0,0 0 0 16,-4 1-1-16,0-1 0 0,-2-1 0 0,1-4 0 15,-5 1-1-15,1-7-1 0,-1-4-9 16,2-5-16-16,-1-3-15 0,-1-4-132 15,4-6-139-15,5 1-339 0</inkml:trace>
  <inkml:trace contextRef="#ctx0" brushRef="#br0" timeOffset="36148.74">4982 8614 550 0,'12'-12'124'0,"-2"4"5"15,-3 0-87-15,1 2-11 0,-6 2 2 0,3 0 3 16,-6 2-2-16,2 4-4 16,-5 2-2-16,0 6-2 0,-6 4-3 15,0 9-2-15,-7 6-1 0,-3 7 0 0,-5 6 3 16,4 7 0-16,2 6-2 0,2 3-1 16,4 1-3-16,7 2-3 0,6 3-3 15,8-2-3-15,3-3-2 0,7-5-3 16,4-3-1-16,0-4-1 0,3-4 0 15,-1-8-4-15,-1-5-10 0,-4-7-19 0,-5-6-19 16,-3-7-135-16,-1-9-144 0,-5-6-351 16</inkml:trace>
  <inkml:trace contextRef="#ctx0" brushRef="#br0" timeOffset="36982.83">5515 8843 604 0,'5'-7'135'16,"-1"5"3"-16,-3-2-95 0,-2 3-17 16,0 1-6-16,2 1 0 0,0 3 4 15,-2 3 0-15,0 4 0 0,2 5-1 16,-1 4-2-16,0 6-2 0,-2 2-3 16,0 3-5-16,2 1-5 0,0-1-2 15,-1-1-1-15,1-1-2 0,-1-5 0 16,1-3 0-16,-1-2-1 0,-2-5 1 0,2-3-1 15,1-3-1-15,-1-5-1 0,2-1-1 16,3-5 0-16,-1-4 0 0,5-4 0 16,2-5 0-16,-1-4 1 0,5-4 1 15,-1-6-1-15,0-3 1 0,2-2 0 16,-2 1 1-16,1 1-1 0,-2 3 1 16,1 4-1-16,1 4 1 0,2 4 0 15,-4 6-1-15,2 2 0 0,-2 4 1 16,-1 1-1-16,0 1 1 0,-1 2 0 0,1 3 0 15,1 2 0-15,2 1 0 0,-1 1 1 16,2 5 1-16,-3 2 2 0,-2 5 0 16,0 3 2-16,-4 2 1 0,-3 4 1 15,-5 2 1-15,2 2 0 0,-3-2-2 0,-1-2 0 16,-1 0-2-16,3-4-1 0,2-1-3 16,2-4-9-16,3-3-11 0,6-5-14 15,6-2 123-15,2-6-263 0,4-2-153 16,5-3-413-16</inkml:trace>
  <inkml:trace contextRef="#ctx0" brushRef="#br0" timeOffset="37596">6310 8502 770 0,'2'-16'134'0,"-4"3"-287"0,0 0 296 15,6 5-100-15,-4-3-9 0,0 3-4 16,5 3-2-16,-5 0-4 0,7 4-4 15,-2 1-3-15,3 4-4 0,-1 4-3 16,7 3-2-16,-9 5 2 0,-3 5 1 16,-2 4 1-16,-2 3 3 0,-2 5 0 15,-1 4 0-15,-6 0 0 0,10 0-3 0,-4 1-2 16,2-1-1-16,5-2-4 0,1-4-2 16,3-2-1-16,2-6-1 0,-2 2 0 15,10-4 75-15,0-4-76 0,1-2 0 16,-1-4 0-16,5-4-1 0,-1-1-1 15,-2-5-1-15,-4-3-77 0,2-2 75 16,-7-2 0-16,-1-1-1 0,-6 1 2 16,3-4 0-16,-6 2 0 0,0 1 1 0,-9 1 1 15,1 1-1-15,-2 2 1 0,0 3-1 16,-5 3 1-16,1 1 1 0,1 4 1 16,-1 3 2-16,3 4 0 0,3 1 1 15,-2 1 1-15,1 3 1 0,5 2-1 16,4 1 1-16,-2 0 0 0,2 1 0 15,-1 2 1-15,5 2 0 0,0 1-1 16,-1 0 1-16,0 3 0 0,5 0-2 16,-1 0 0-16,2 2-1 0,-6-2-1 0,3-1 0 15,-1 0-1-15,-6-4 0 0,-3-1 0 16,2-4-3-16,-6-3-6 0,1-4-17 16,-4-2-21-16,6-6-129 0,-2-1-9 15,2-2-121-15,2-7-234 0</inkml:trace>
  <inkml:trace contextRef="#ctx0" brushRef="#br0" timeOffset="38282.37">6911 8383 604 0,'-7'-4'133'0,"0"0"1"0,5 3-105 15,1 1-9-15,3 4 2 0,1 2 3 16,4 5 0-16,2 4 1 0,2 5 3 16,1 5 0-16,6 7-1 0,3 6-5 15,0 9-4-15,-1 4-4 0,0 4-3 16,-1 8-3-16,2 5-1 0,-6 5-2 16,-7 1-3-16,-3 0 0 0,-6 3-2 15,-6-2 0-15,-8-2 0 0,-10-5 0 16,-4-2 1-16,-3-6 0 0,-5-6 0 0,0-4 0 15,-2-8 0-15,-4-9 0 0,1-6-2 16,1-7-11-16,6-6-20 0,3-10-144 16,10-4-142-16,3-4-366 0</inkml:trace>
  <inkml:trace contextRef="#ctx0" brushRef="#br0" timeOffset="63706.18">24115 6748 568 0,'0'-14'124'0,"0"-1"4"0,0 7-95 15,1-2-10-15,3 2-3 0,-5 4 1 16,3 2 1-16,1 2 4 0,-3 5 2 0,1 4 2 16,3 4 0-16,-7 7 1 0,-1 5 0 15,-3 5 0-15,2 12-3 0,-7 4-6 16,-12 5-2-16,-1 7-4 0,5 6-3 15,3 6-3-15,3-1-3 0,-5-1-2 16,7-3-1-16,10-4-2 0,1-4-1 16,-2-11 0-16,2-5-2 0,-1-9-5 15,3-6-9-15,0-8-11 0,-1-4-11 0,1-9-13 16,1-7-5-16,-2-7-2 0,1-6-119 16,-1-6-113-16,3-9-273 0</inkml:trace>
  <inkml:trace contextRef="#ctx0" brushRef="#br0" timeOffset="64014.91">23967 6808 562 0,'2'-26'126'0,"1"-2"4"0,4 3-54 15,4 1-46-15,5 1-47 0,4 5 39 16,6 2 2-16,1 4 2 0,5 3 0 15,3 4 0-15,-1 6 0 0,1 2-1 16,-3 3-1-16,0 3-5 0,1 8-3 16,-1 2-3-16,-7 4-3 0,-4 1-4 0,-5 3-2 15,-5 0-1-15,-6 3-1 0,-7-2 0 16,-5 2-1-16,-6-1 1 0,-4 1-1 16,-1-5 1-16,-7 1-1 0,-2-4 1 15,-1-3-3-15,-1-4-2 0,2-6-6 16,4-1-8-16,-2-3-10 0,7-4-9 15,6-2-12-15,4-3-36 0,7-6-82 0,5 0-109 16,2-8-248-16</inkml:trace>
  <inkml:trace contextRef="#ctx0" brushRef="#br0" timeOffset="64779.92">24990 6454 516 0,'8'-19'128'0,"0"6"5"0,-5-2-72 16,-6 3-16-16,-2 3-8 0,-4 4-5 16,0 4-2-16,-11 3-3 0,-1 9 1 15,-2 9 1-15,-4 7 2 0,-7 9 0 16,-3 14 2-16,-1 9-3 0,3 10-1 16,1 7-6-16,7 7-5 0,12 5-5 15,9 4-4-15,6-2-3 0,13 0-2 16,9-4-2-16,10-7 0 0,4-8-3 0,-1-7-4 15,-1-14-8-15,2-8-10 0,-6-12-16 16,-5-12-14-16,-8-11-133 0,-1-8-138 16,-6-6-328-16</inkml:trace>
  <inkml:trace contextRef="#ctx0" brushRef="#br0" timeOffset="65338.25">25464 6503 547 0,'2'-15'131'0,"2"0"6"16,-2 3-83-16,-3 1-10 0,-3 2-2 15,3 4-2-15,-1 3-3 0,-6-2-2 16,1 6-5-16,1 4-2 0,1 4-3 15,-9 3-2-15,8 3-3 0,0 2-1 16,6 7-3-16,-6-2 1 0,3 2-2 16,-1 0-3-16,11 2-2 0,-16 1-3 15,12 0-2-15,2 2-1 0,1 0-1 0,-2-1-2 16,4 3 1-16,-2-3-1 0,8 2 0 16,-12 3 0-16,0-2 0 0,-4-1 0 15,4 1 1-15,-10-2-1 0,2-5 0 16,-3-1 0-16,1-6 0 0,-6-1 1 15,3-3-1-15,-4-4-1 0,6-3 0 16,-7-2-2-16,2-5 0 0,1-2-3 16,2-5 0-16,-1 3-1 0,4-5-1 15,0 2-1-15,5-2 1 0,2 3-1 0,3 1 1 16,5 1 1-16,3 2 0 0,1 3 2 16,5 1 0-16,3 2 1 0,-1 2 1 15,2 5 1-15,-4 3 1 0,-1 3-1 16,1 5 1-16,-7 4 1 0,2 5 1 15,-3 3 4-15,-1 3 1 0,-3 5 2 16,2 1 3-16,-2 1-1 0,-2 4 1 16,-4-1-1-16,0 1-3 0,-1 0-2 0,2-3-2 15,-3-1-1-15,6-2-3 0,6-5-6 16,3-6-9-16,1-5-12 0,9-7-15 16,4-6-13-16,5-8-135 0,0-10-140 15,-2-8-330-15</inkml:trace>
  <inkml:trace contextRef="#ctx0" brushRef="#br0" timeOffset="65887.05">25999 6837 635 0,'1'-6'155'0,"0"4"5"16,-2-1-82-16,-3 3-37 0,2 0-7 15,0 5-3-15,2 1-3 0,-3 4-4 16,-1 4-3-16,0 5-1 0,3 5-3 16,-5-1-5-16,1 3-3 0,0-2-3 15,1 0-3-15,0-3 0 0,-5-5-1 16,3-4-1-16,3-3-1 0,0-3 0 16,-4-1-2-16,7-4 0 0,0-2-3 15,5-3 1-15,-1-1-1 0,7-4 0 16,5 1 1-16,4-3 0 0,3 2 2 15,8 2 0-15,2 1 1 0,5 2 0 0,-2 5 1 16,-4 2-1-16,2 4 0 0,-4 0 1 16,-7 6 0-16,-4 0 0 0,-5 4 1 15,-3 2 2-15,-7 4 2 0,-4 4 1 16,-6 2 2-16,-8-1 0 0,-4 3 0 16,-5 1 0-16,-8-2-1 0,-5-4-2 15,-4-5-2-15,-1-1-3 0,3-4-5 16,1-4-6-16,3-7-11 0,5-3-14 15,7 0-14-15,6-6 11 0,1-8-145 0,8-4-133 16,1-5-321-16</inkml:trace>
  <inkml:trace contextRef="#ctx0" brushRef="#br0" timeOffset="66068.89">25943 6850 667 0,'9'-5'147'0,"6"-1"4"0,7 3-116 0,7-1-9 16,8 3-2-16,4 0-1 0,3 2-4 16,6 0-4-16,-4 2-4 0,-4-2-4 15,-4-1-11-15,-8-2-15 0,-5-2-13 16,-8-2-130-16,-4-3-130 0,-2-1-323 16</inkml:trace>
  <inkml:trace contextRef="#ctx0" brushRef="#br0" timeOffset="66664.88">26728 6507 599 0,'16'-13'128'0,"0"1"5"15,0-2-107-15,1 1-1 0,-1 2 2 16,-3 1 2-16,2 3 0 0,-4 0 0 0,-2 5-2 16,-1 1-4-16,-2 3-3 0,2 2-2 15,-2 2-3-15,0 3 0 0,-3 4-1 16,0 2 0-16,0 3-1 0,-3 3 1 15,-3 3 0-15,-2 3 0 0,-1 1-2 16,0 4-2-16,-1-1-1 0,-2 1-2 16,3-2-2-16,2 1-2 0,3-1 0 15,2-6-2-15,4-4-1 0,0-3 0 0,5-1-3 16,2-4-2-16,3-3-2 0,2-4-2 16,-1-1-2-16,-1-4 0 0,0 0 1 15,-4-4 2-15,-4 1 2 0,-7-1 2 16,1-1 2-16,-3 0 2 0,-1 4 1 15,-1-3 2-15,-5 3 0 0,0 1 1 16,4 2 2-16,-6 2 0 0,0 4 0 16,3 5 1-16,-2 4-1 0,2 3-1 15,1 2-1-15,1 3 0 0,2 4-1 0,1 1 2 16,0 1 0-16,2 2 1 0,1 4 0 16,0 0 1-16,0 6-1 0,1 0 1 15,0-1-2-15,1 0-2 0,-4 1 0 16,0-3 0-16,-1-1-2 0,-2-5 1 15,1-3-2-15,-1-4-3 0,-3-3-5 16,3-5-7-16,2-6-12 0,-2-5-16 16,1-6-13-16,3-3-131 0,2-5-138 15,2-5-327-15</inkml:trace>
  <inkml:trace contextRef="#ctx0" brushRef="#br0" timeOffset="67174">27352 6345 504 0,'3'-12'139'0,"-2"1"5"0,3 1-14 16,2 3-85-16,0 0-9 0,2 5-1 16,2 6-2-16,3 3-1 0,4 4 0 15,-1 10-1-15,2 10-2 0,1 8-2 16,-1 6-3-16,-1 12-4 0,1 12-4 16,-6 6-4-16,-5 8-4 0,-7 0-1 15,-6 5-3-15,-5 1-1 0,-9-1-1 16,-5-4 0-16,-7 1-1 0,-4-8 1 0,-1-5-1 15,-1-6-1-15,-1-8 1 16,-2-7-2-16,4-6-4 0,-1-9-5 0,6-8-12 16,4-7-15-16,6-6-15 0,7-12-137 15,9-5-141-15,7-8-343 0</inkml:trace>
  <inkml:trace contextRef="#ctx0" brushRef="#br0" timeOffset="67944.85">28456 7199 658 0,'-8'-1'150'0,"-6"1"4"0,-2-3-106 0,-2 7-15 16,-6-2-6-16,-4 1 1 0,-4 0 0 15,-4 5-3-15,-4-2 0 0,-6 1-3 16,1-1-2-16,4 3-3 0,4 0-4 15,3-2-5-15,6-3-3 0,8 1-5 16,7-3-5-16,3-1-7 0,6-1-8 16,9-5-8-16,6-4-9 0,10-4-8 15,8-3-4-15,13-1-6 0,6-1-16 16,3-2-47-16,-1 2-35 0,2 5-86 0,-4 1 135 16,-8 0 33-16,-7 1 34 0,-6 4 43 15,-4 1 71-15,-7 1 52 0,-8-1 104 16,-7 4-123-16,-6 1-17 0,-7-1-20 15,-6-1-15-15,-7 1-8 0,-4 0-5 16,-8-1-3-16,-6 1-2 0,-7 2-4 16,-1 0-5-16,0 1-5 0,4 2-7 0,0 0-5 15,9 1-11-15,7-1-22 0,10-3-25 16,9-2-144-16,9 1-150 0,6-5-374 16</inkml:trace>
  <inkml:trace contextRef="#ctx0" brushRef="#br0" timeOffset="77438.78">29751 6332 611 0,'10'-20'131'0,"-8"3"6"16,-1 4-80-16,1 3-81 0,-6 2 68 15,6 3-4-15,-3 4-6 0,1 0-6 16,-1 2-7-16,5 4-3 0,-6 5-4 0,2 5-1 16,-1 4 0-16,4 11-1 0,-3 7 1 15,1 7 1-15,-5 3-2 0,5 2-2 16,-1 4-4-16,0 2-1 0,-2-2-2 15,6-6-1-15,-4-2-1 0,0-3 0 16,-2-5 0-16,5-6-1 0,-4-6-4 16,-2-4-7-16,0-3-12 0,4-6-11 15,-2-4-12-15,1-3 32 0,0-7-160 16,3-4-126-16,3-3-310 0</inkml:trace>
  <inkml:trace contextRef="#ctx0" brushRef="#br0" timeOffset="77694.55">30264 6995 606 0,'-29'2'124'16,"-3"2"2"-16,-3 0-116 0,-1 0-2 15,-5 3 2-15,0-3 4 0,0 0 4 16,-3 1 3-16,1-1 2 0,-3-2 1 15,-4 1 1-15,-4-3-3 0,-2-2-4 16,1 4-3-16,11 0-4 0,1-2-4 16,6 0-3-16,11 0-8 0,13 1-5 15,5 1-13-15,11 0-9 0,-1 1 9 16,7 0-134-16,6 6-120 0,1 2-289 0</inkml:trace>
  <inkml:trace contextRef="#ctx0" brushRef="#br0" timeOffset="78226.1">29592 7383 591 0,'3'-7'130'0,"-3"-1"3"0,2 2-100 16,4 1-11-16,2-3-2 0,4-1 0 15,5 2-1-15,3-1-2 0,1 1-1 16,3 1-2-16,3 2-2 0,-1 5-2 15,-2 3-2-15,-5 3-2 0,1 5-1 16,-4 1-1-16,-1 3-1 0,-8 4 1 0,-8 1 0 16,-3 3 1-16,-3 2-2 0,-7 1 1 15,-3 1-1-15,-10 1 0 0,6-4-2 16,-7 1 0-16,-4-2 0 0,-6-3 0 16,0-2-1-16,4 1 1 0,6-2 1 15,-3-3 3-15,12-3 1 0,3-1 3 16,6-3 1-16,6-3 1 0,-2-3-1 15,2-2-3-15,8 1-1 0,2-3-3 0,4-2-2 16,6 2-1-16,5-1-1 0,10 1 1 16,6-1 1-16,2 1 0 0,4 2-1 15,1 1 0-15,3 2 1 0,-5-1-1 16,-7 1 0-16,-4-2-4 0,-6-1-7 16,1-3-9-16,-4-3-11 0,-5-4 15 15,-2-2-151-15,-1-1-130 0,2-1-322 16</inkml:trace>
  <inkml:trace contextRef="#ctx0" brushRef="#br0" timeOffset="78611.76">30491 6531 620 0,'-1'-8'140'15,"-2"3"3"-15,3 1-105 0,-1 3-15 16,1-1-4-16,5 5 1 0,1 2-2 0,0 3 0 15,8 5-1-15,4 4 0 0,6 5 2 16,8 10-1-16,-2 7-4 0,2 6-3 16,0 6-3-16,-3 6-2 0,-12 4-1 15,-7 1-1-15,-16-1 0 0,1 2 0 16,-22 0-1-16,-5-2 0 0,-8-3-2 16,0-6-2-16,-2-1-5 0,0-5-5 15,-5-7-15-15,15-8-11 0,3-7 111 0,1-5-242 16,3-1-141-16,7-10-379 0</inkml:trace>
  <inkml:trace contextRef="#ctx0" brushRef="#br0" timeOffset="89197.52">29216 6664 363 0,'-2'-12'96'0,"0"2"5"0,2 1-46 0,2 3-8 16,-2 2-9-16,1 1-4 0,0 0-3 16,-2 4-4-16,-4 2-5 0,-6 3-2 15,-6 6-4-15,-7 8-2 0,-3 5-1 16,-3 8 0-16,-4 7 0 0,2 11 2 15,0 9-1-15,5 4-1 0,8 7-1 16,0 4-2-16,6 4-3 0,7 1-2 16,6-3-2-16,3-5 0 0,8-5-1 0,4-8 0 15,4-7-3-15,-1-8-5 0,-1-9-9 16,2-13-126-16,-1-6-119 0,-1-10-305 16</inkml:trace>
  <inkml:trace contextRef="#ctx0" brushRef="#br0" timeOffset="90162.27">30907 6075 581 0,'5'-6'129'0,"-7"1"4"0,4 0-98 16,-2 3-14-16,0 0-4 0,1 2-3 15,0 3-2-15,0 0-1 0,2 4-3 16,-6 1 1-16,3 5 0 0,-1 0-1 16,-1 4 2-16,-2 4-2 0,-4 0-1 0,-1 0-2 15,1 0-1-15,-6-1-1 0,-2 2-1 16,1-3 1-16,-2-1 1 0,3-4 2 15,-1 0 0-15,1-3 2 0,1-2 1 16,7-5-1-16,-1-1 1 0,3-1-3 16,-1-2 0-16,8 2-3 0,-1-2-1 0,3 0-1 15,1 0-1-15,8-2 0 0,2 2 1 16,7 0-1-16,2-1 1 0,7 1 0 16,1-1 0-16,2 1 0 0,0-1 0 15,0-1 0-15,0 2-1 0,-3 0 0 16,-3-1 1-16,2 1-3 0,-9 0-3 15,-2 1-4-15,-5-1-4 0,1-1-6 16,-11 1-6-16,-3-2-8 0,-6-1-15 16,-3 0-105-16,-2-5-110 0,-1 1-271 15</inkml:trace>
  <inkml:trace contextRef="#ctx0" brushRef="#br0" timeOffset="90364.7099">31082 6199 562 0,'-2'-5'129'0,"1"2"4"16,-2-2-88-16,1 2-16 0,1 3-6 16,1-1-2-16,0 1-2 0,0 5-2 0,-2 2 1 15,2 4-1-15,-2 5 0 0,1 5 1 16,-2 5-1-16,-2 6 0 0,2 1-4 16,-4 4-4-16,1 0-2 0,3 0-5 15,-1-4-9-15,0-2-16 0,4-5-17 16,0-4-119-16,6-4-127 0,1-7-311 15</inkml:trace>
  <inkml:trace contextRef="#ctx0" brushRef="#br0" timeOffset="92177.7099">31713 6612 447 0,'24'-8'119'0,"-2"-2"4"0,-11 5-36 0,-3-1-40 16,-4 2-9-16,-6 3-7 0,-8 1-5 15,-11 5-1-15,-9 5-2 0,-3 12-2 16,-3 6-1-16,-3 10 0 0,0 8-2 16,4 8 1-16,10 5-4 0,9 1-3 15,7-1-3-15,4 0-3 0,4 0-3 16,8 0-1-16,5-4 0 0,4-2-1 15,2-4 0-15,3-2 0 0,9-5-1 0,5-5-5 16,0-8-6-16,4-3-7 16,-1-4-9-16,2-4-10 0,-3-6-15 0,-4-5-107 15,-2-2-110-15,-1-1-268 16</inkml:trace>
  <inkml:trace contextRef="#ctx0" brushRef="#br0" timeOffset="92463.8">32355 6427 598 0,'1'-10'135'0,"-5"1"1"16,1 4-101-16,2 3-14 0,1 6-6 15,2 3 0-15,-1 6 0 0,0 6 1 16,2 4 2-16,2 7 2 0,-1 4-1 16,-2 8-1-16,-2 2-3 0,0 5-5 15,-4-1-3-15,-1 2-3 0,-6 0-3 16,2-1-10-16,-5-6-12 0,-1-1-5 16,0-5-6-16,6-5-125 0,-2-4-123 15,7-2-292-15</inkml:trace>
  <inkml:trace contextRef="#ctx0" brushRef="#br0" timeOffset="92686.7099">32860 7212 475 0,'0'0'123'16,"-8"0"1"-16,-5-6-38 0,-9 0-37 0,-6-3-39 15,-9 2 2-15,0 1 4 0,-6 1 2 16,-4 1 3-16,-3 1 3 0,1-1 1 15,-3 0 0-15,1-1-4 0,-7 2-4 16,4-1-4-16,0 0-4 0,2 3-4 16,6 1-2-16,8 1-3 0,10 3-8 15,7-2-13-15,9 2 7 0,6-3-140 16,8 3-125-16,8 0-320 0</inkml:trace>
  <inkml:trace contextRef="#ctx0" brushRef="#br0" timeOffset="93146.09">32249 7498 576 0,'-10'-13'203'0,"4"1"-74"0,-1 1-96 16,6 1-96-16,1 3 79 0,7 1 79 0,3 1-79 15,5 1-78-15,-1 1 77 0,8 3-2 16,3 3-1-16,2 2-1 0,1 1-2 16,2 4-1-16,-2 2-3 0,-2 2-1 15,-1-1-1-15,-5 2 0 0,-1 1-1 16,-2 0 0-16,-6 0 0 0,-2 0 1 15,-4 2-1-15,-6 2 1 0,-7 0 0 16,-4 2 0-16,-2 2 2 0,-2 1 0 16,-2 0 2-16,-2-1 2 0,2 2 1 15,3-1 0-15,0-5 0 0,-1-1-1 0,6-6-1 16,-1 1-2-16,5-3-1 0,3-1-3 16,1 0 0-16,4-3-2 0,4 2 1 15,1 0-1-15,8-1 1 0,6-3-1 16,5-4 0-16,6-1-9 0,-3-2-7 15,9-6-6-15,5 0-10 0,8-3-9 16,0-3-121-16,-3-2-122 0,4-5-285 0</inkml:trace>
  <inkml:trace contextRef="#ctx0" brushRef="#br0" timeOffset="93433.35">33042 6708 629 0,'1'-3'132'0,"4"5"1"0,2 0-106 15,1 6-15-15,3 4-3 0,1 8 3 16,9 4 5-16,-2 8 3 0,-2 9 3 15,-1 4 1-15,-4 7-2 0,-3 8-3 0,-2 5-5 16,-8 6-3-16,1 2-4 0,-4 0-2 16,-9-1-4-16,-4 0-8 0,-10-5-19 15,-4-4-56-15,-11-8-78 0,-8-7-121 16,-4-5-279-16</inkml:trace>
  <inkml:trace contextRef="#ctx0" brushRef="#br0" timeOffset="94458.12">28560 9406 479 0,'9'-4'112'0,"1"2"7"16,-6 2-72-16,1-3-7 0,-8 3-6 0,-5 1-3 16,-6 2-4-16,-2-3-4 0,-6 4-5 15,-4-1-5-15,-7 2-4 0,0-1-1 16,-3 1 0-16,2 0 0 0,-3 0 0 15,3-4-1-15,0 1 0 0,5-1-3 16,4 1-1-16,7-5-2 0,3 2-4 16,6-3-8-16,7-1-6 0,12-3-7 15,5-3-5-15,4-3-8 0,3-1-11 0,7-2-12 16,1 0-15-16,4 0-21 0,-5 1-25 16,3 0-63-16,-2-1-116 0</inkml:trace>
  <inkml:trace contextRef="#ctx0" brushRef="#br0" timeOffset="94595.1">28523 9209 354 0,'3'-2'162'0,"0"0"-40"0,-6 2-38 0,-2 0-22 16,-2 0-18-16,-3 2-15 0,-5 1-13 0,-2 0-3 16,-5-2-2-16,-5 0 1 0,-4-1-1 15,-1-1-1-15,0 1-1 0,-2-4-1 16,2 5-1-16,3 2-4 0,8 1-7 16,2 1-12-16,6-1-41 0,3 0-80 15,12 2-107-15,8-2-254 0</inkml:trace>
  <inkml:trace contextRef="#ctx0" brushRef="#br0" timeOffset="95486.16">29563 8795 576 0,'0'-20'132'0,"4"0"3"16,-4 3-88-16,1 4-14 0,2 3-14 15,0 1 5-15,1 3-2 0,-1 2-2 16,1 4-2-16,3 5 1 0,1 4 0 16,4 4-1-16,2 7 0 0,2 5-1 15,-2 3-2-15,1 5-4 0,-3 2-2 16,4 3-2-16,-6-1-2 0,-1-2-3 16,-3-2-6-16,4-1-10 0,-3-2-17 0,-1-4-9 15,-3-4-106-15,2-4-22 0,1-1-108 16,1-1-210-16</inkml:trace>
  <inkml:trace contextRef="#ctx0" brushRef="#br0" timeOffset="95695.25">30155 9299 555 0,'-28'-3'120'0,"-1"1"2"16,-5 2-94-16,-5 0-14 0,1-1-1 15,-4 1 3-15,-2-2 3 0,-2 0 0 16,-10 1 1-16,-3-1-1 0,2 1-1 16,7 1-2-16,8 3-3 0,5-1-5 0,5 3-5 15,16 0-15-15,8-1-8 0,5 2-19 16,3 1-105-16,5-3-113 0,6 2-273 16</inkml:trace>
  <inkml:trace contextRef="#ctx0" brushRef="#br0" timeOffset="96081.32">29539 9580 603 0,'-4'-2'132'0,"-3"-1"1"0,5 1-106 15,4 1-14-15,5 1-4 0,4 0-2 16,1 1-4-16,12 3-1 0,0-1 0 16,4 3 1-16,2 3 1 0,2 2-1 0,-7 1 0 15,2 2 1-15,-12 1-2 0,1 1 1 16,-6 1-2-16,-5 1 1 0,-9 0 0 16,1-1 1-16,-11 0 0 0,-3 3 1 15,-3-1 2-15,-1-1 2 0,-5-1 0 16,-2 0 2-16,-1-2 1 0,5-1 0 15,5-2 0-15,0-5-3 0,1 0-1 16,12 1-2-16,7-2-1 0,9 0-2 16,7-1-1-16,10 0 0 0,10-1 0 0,7-1-2 15,3-2-6-15,3-1-8 0,2-1-12 16,-5-2 18-16,-7-2-143 0,-4-3-122 16,-3 0-302-16</inkml:trace>
  <inkml:trace contextRef="#ctx0" brushRef="#br0" timeOffset="96354.4399">30416 9052 614 0,'10'-4'136'0,"0"5"4"16,0 2-105-16,1 4-11 0,1 5-3 16,-1 6 3-16,-4 1 1 0,0 8-2 15,-5 5-3-15,-1 6-2 0,-3 7-2 16,-4 3-3-16,-2 3-2 0,0 3-6 16,-5-1-9-16,0 0-12 0,-7-5-13 15,-3-4-6-15,-6-3-127 0,-6-7-126 16,-2-3-302-16</inkml:trace>
  <inkml:trace contextRef="#ctx0" brushRef="#br0" timeOffset="96745.2">29113 9012 574 0,'6'-5'125'0,"0"3"4"0,0 7-92 15,-8 5-12-15,-7 7-2 0,-4 7 1 16,-2 10 2-16,-5 5 0 0,-1 8-3 16,0 6-4-16,13 2-5 0,9 3-2 0,9-3-8 15,13-2-14-15,12-4 79 16,8-5-221-16,5-7-139 0,8-10-385 15</inkml:trace>
  <inkml:trace contextRef="#ctx0" brushRef="#br0" timeOffset="97359.86">30913 8801 591 0,'5'-5'129'16,"-4"-4"3"-16,3 3-100 0,-2 4-15 15,1-3-2-15,-1 1-1 0,0 3-1 16,0 2 0-16,1 3 0 0,-1 2 2 15,-2 0 0-15,-2 5-1 0,-1 3 0 16,-2-1-1-16,1 1-2 0,-3 2-2 16,-2-3-4-16,3 1-1 0,-1-3-2 0,3-4 0 15,1-1-1-15,1 0-1 16,1-1 0-16,4-1 0 0,1-1 0 0,3-1-1 16,2-2 0-16,3-1-1 0,3-2 1 15,2 0-1-15,4-2-1 0,-2 0 1 16,-1 1 0-16,1 2 0 0,-1 2 0 15,0 2 1-15,-5 2-1 0,0 4 1 16,2 3 0-16,1 3 0 0,-7 2 0 16,2 2 1-16,-8 1-1 0,1 1 0 0,-8-1 1 15,-2 1 1-15,-7 0-1 0,2-1 1 16,-8-2 0-16,4 1 1 0,-2-4-1 16,1-1 0-16,-1-2-2 0,2-3-9 15,3-3-10-15,-2-3-7 0,3-2-124 16,3-3-121-16,-1-1-300 0</inkml:trace>
  <inkml:trace contextRef="#ctx0" brushRef="#br0" timeOffset="97540.86">30856 8748 563 0,'15'-15'119'0,"1"0"0"0,1 6-99 15,9-2-14-15,2 2-2 0,1 3-1 16,-1 0-1-16,10 2 0 0,0 3 0 16,3 2 16-16,0 0-138 0,-4 8-105 0,-2-2-287 15</inkml:trace>
  <inkml:trace contextRef="#ctx0" brushRef="#br0" timeOffset="98965.4399">8573 9339 569 0,'9'6'124'0,"-3"-2"1"16,-2-3-91-16,-2 1-21 0,1-1-4 16,-1 0 2-16,0 0 6 0,-2-1 6 15,-2 0 4-15,-4 2 0 0,-6-2 0 16,-8 0-2-16,-8 1-3 0,-8-2-7 15,-8-1-7-15,-13 1-4 0,-6-1-1 16,-2-2-1-16,4 3-1 0,1-5 0 16,5 1 0-16,10 1 0 0,8-2 0 0,11-2-1 15,7 0-5-15,9-2-8 0,10 1-7 16,5-2-7-16,6-1-8 0,7 0-10 16,8-2-49-16,5 1-57 0,2-1-91 15,1 2-215-15</inkml:trace>
  <inkml:trace contextRef="#ctx0" brushRef="#br0" timeOffset="99163.05">8683 9144 460 0,'4'-3'120'0,"-2"0"1"16,-7 0-21-16,-4 1-74 0,-3 1-12 16,-4-1-4-16,-6 1 0 0,-5-1 2 15,-8-1 2-15,-3 1 5 0,-5-1 3 16,-2 0 1-16,-7-1-1 0,-1 1-4 0,0 2-3 15,3-1-4-15,2 1-4 0,6-3-5 16,5 3-7-16,10-3-8 0,6 0-6 16,10-1-128-16,9 2-121 0,9 0-305 15</inkml:trace>
  <inkml:trace contextRef="#ctx0" brushRef="#br0" timeOffset="99761.69">10098 8642 602 0,'-2'-11'136'0,"1"1"1"0,-1 4-100 16,2 2-15-16,-1 3-7 0,1 1-5 15,1 3 0-15,-1 0 2 0,0 4 2 16,1 4 3-16,-1 6 1 0,2 5 1 16,0 3 1-16,1 7-4 0,4 3-3 0,-3 5-5 15,4 3-3-15,-1 0-2 0,1 0-2 16,-2 1-4-16,-1-4-11 0,-2 0-11 15,0-5-6-15,-2-4-128 0,1-5-127 16,3-1-310-16</inkml:trace>
  <inkml:trace contextRef="#ctx0" brushRef="#br0" timeOffset="100011.09">10605 9392 529 0,'-31'3'118'0,"-8"-2"5"0,-7 0-85 15,-8-1-11-15,-8 0 4 0,-4-1 2 16,-3 0 4-16,-4 1 1 0,0-3 0 16,-1 2-3-16,2-1-4 0,5-1-6 15,3 2-5-15,7-3-5 0,11 3-7 16,10 1-9-16,8 2-13 0,11 0-15 15,10-1-12-15,12-1-124 0,11 0-128 16,9-4-309-16</inkml:trace>
  <inkml:trace contextRef="#ctx0" brushRef="#br0" timeOffset="100557.36">9822 9867 570 0,'3'-14'131'16,"0"1"2"-16,4 0-66 0,4 1-52 15,2 2-8-15,3 2-1 0,1 0 2 16,2 3 2-16,0 1 4 0,0 0 1 0,-1 4 1 16,1-1 0-16,-2 2 0 0,3 1-2 15,-2 4-4-15,1 4-3 0,-5 4-2 16,2 2 0-16,-1 6-2 0,-4 2 1 16,-1 5 0-16,-3 3 0 0,-2 1 0 15,-1 1-1-15,-6 1 1 0,-3-1-2 16,0-1 1-16,-6 1-1 0,-4-5 0 15,-5-1 0-15,1-2-1 0,-4-5 1 0,0-2-1 16,-2-5 2-16,6-3 0 0,3-3 1 16,1-6 0-16,5-1 1 0,5 1 0 15,2-4-1-15,1 0 0 0,2-2-1 16,2 1-2-16,0 1 0 0,3-3 0 16,2 2-1-16,6-1 0 0,3 2 0 15,5 2 1-15,4 0-1 0,6 0 1 16,6 0-1-16,4 1 0 0,3 0 1 15,3 0-1-15,0 1 1 0,1 0-1 0,0 2 1 16,-2 1-1-16,-3 0 0 0,-5-2-6 16,-2 1-9-16,-7-2-13 0,-1-2 156 15,-4-3-292-15,-2-2-153 0,-1-3-429 16</inkml:trace>
  <inkml:trace contextRef="#ctx0" brushRef="#br0" timeOffset="100903.16">10905 8948 690 0,'14'3'141'0,"2"1"1"15,9 10-128-15,2 7-11 0,3 6 2 16,0 5 7-16,1 3 6 0,-4 6 5 16,-4 6 3-16,-2 6 2 0,-4 6 0 15,-5 7-3-15,-4 4-7 0,-8 7-6 0,-4-1-5 16,-6 1-3-16,-3-2-7 0,-6-2-6 15,-3-5-9-15,-1-6-10 0,-2-6-12 16,-2-8-85-16,-1-9-46 0,-3-3-111 16,-1-12-237-16</inkml:trace>
  <inkml:trace contextRef="#ctx0" brushRef="#br0" timeOffset="101371.14">9303 9054 504 0,'16'-27'107'0,"-2"1"-1"0,-3 4-86 16,-1 5-10-16,-2 5 1 0,-5 2 2 16,-4 6 5-16,-5 7 7 0,-9 8 7 15,-7 6 6-15,-8 10 3 0,-3 9 0 0,-3 11-1 16,1 9-4-16,3 9-6 16,7 9-6-16,8 3-8 0,10 1-6 0,8 2-5 15,10-4-1-15,13-4-6 0,11-3-13 16,8-11-8-16,11-3-139 0,9-9-133 15,12-9-338-15</inkml:trace>
  <inkml:trace contextRef="#ctx0" brushRef="#br0" timeOffset="102112.31">11360 8745 566 0,'-2'-12'133'0,"-1"1"3"0,2 1-87 0,0 2-19 16,0 3-9-16,1 2-4 0,1 6-6 15,0-1-4-15,0 6-1 0,2 1-1 16,-1 3 0-16,2 3 1 0,1 5 1 0,-1 2 0 15,1 3-1-15,0 2-1 0,1 1-2 16,0 3 0-16,0-3-2 0,-1-3 0 16,0-3 0-16,-2-4 0 15,0-4 0-15,-2-5 1 0,-1-5 0 0,-1-1 1 16,0-6 0-16,-3 0-1 0,2-6 0 16,2-2 0-16,1-4-3 0,1-4 0 15,6-3-3-15,0-4 0 0,3-4-2 16,4 1 1-16,2-3 1 0,0-3-1 15,3 3 2-15,0 2 1 0,-1 3 1 0,0 3 2 16,-1 3 2-16,-2 7 2 0,-1 4 1 16,1 6 3-16,-1 3 2 0,2 4 2 15,0 5 2-15,0 4-1 0,1 7 0 16,-4 4 1-16,0 8-1 0,-3 3-1 16,-4 5-3-16,1 7-2 0,-2 1-1 15,3-3-1-15,2 3-8 0,2-4-23 0,4-4-143 16,3-5-139-16,3-8-362 0</inkml:trace>
  <inkml:trace contextRef="#ctx0" brushRef="#br0" timeOffset="113223.17">2095 11144 578 0,'1'-11'140'16,"0"5"6"-16,-4-1-83 0,-2 2-14 15,-1 2-7-15,0 1-6 0,-2 3-4 16,1 4-4-16,-1 5-4 0,0 6-3 15,2 8-2-15,-2 8-2 0,3 9 0 0,-1 8-1 16,3 6-2-16,-1 3-2 0,1-1-4 16,1-2-3-16,0-1-2 0,0-2-1 15,0-8 0-15,1-5-1 0,-2-4 0 16,2-4-4-16,1-6-8 0,0-5-11 16,0-8-16-16,1-3-12 0,2-7 16 15,-1-8-149-15,8-4-129 0,0-4-310 16</inkml:trace>
  <inkml:trace contextRef="#ctx0" brushRef="#br0" timeOffset="113545.79">1941 11139 503 0,'2'-13'125'0,"0"1"4"15,3 0-49-15,2 3-41 0,2 0-13 16,4 0-3-16,1 1-2 0,7-1 0 16,6-1-2-16,5 3-2 0,5 3-2 15,3 2 0-15,3 4-2 0,-1 4 0 16,-1 6 0-16,-8 5-1 0,-2 2-2 16,-7 6 0-16,-8 1-2 0,-5 3 0 0,-5 2-2 15,-7 0-2-15,-5 2 0 0,-5-2 0 16,-5-3-1-16,1 0 0 0,-6-4 0 15,3-3 0-15,-3-3-1 0,-1-6-4 16,0-3-6-16,1-3-9 0,-1-4-9 16,2-3-10-16,-1-2-9 0,6-4-120 15,3-1-118-15,7-3-286 0</inkml:trace>
  <inkml:trace contextRef="#ctx0" brushRef="#br0" timeOffset="113809.91">2889 11042 577 0,'5'-8'130'0,"-5"0"5"0,4 3-94 16,-8 4-15-16,-3 5-4 0,-3 6 3 15,4 6 4-15,-9 8-1 0,-5 12 0 16,-3 7-1-16,2 10 0 0,5 9-2 15,1 5-4-15,1 2-5 0,11 0-3 16,8-4-4-16,4-1-2 0,4-5-2 16,4-8-1-16,3-5-3 0,1-4-8 15,0-9-15-15,1-7-15 0,0-10-135 0,3-9-136 16,2-9-341-16</inkml:trace>
  <inkml:trace contextRef="#ctx0" brushRef="#br0" timeOffset="114448.61">3111 11605 662 0,'-5'-1'141'0,"2"1"0"0,2 0-110 0,3 0-16 15,3 0-6-15,5 0 1 0,6 0 1 16,4 0 0-16,6 0 0 0,4 0-2 16,5-1-3-16,2 1-2 0,-2 0-2 15,-1-1 0-15,-1-1-1 0,-4 1 0 16,-5-1 0-16,-5-1 0 0,-4-2 1 15,-5-1 0-15,-5-1 0 0,-3-5 0 16,-5-3 0-16,-4-4 0 0,0-2-1 0,-3-2-1 16,-2-4 0-16,2-2 1 0,-1 0-1 15,1 1 1-15,2 1 0 0,3 0 1 16,2 2 2-16,3 3 1 0,3 2 0 16,5 3 0-16,3 2 1 0,3 3 0 15,2 2-2-15,4 3 0 0,3 1-1 16,3 2 0-16,-2 0 0 0,3 3 0 15,4 1 0-15,-3 1 0 0,1 6 0 16,-2 0 0-16,-4 3-1 0,-2 5 1 16,-3 1 0-16,-4 3 0 0,-4 2 1 0,-3 4 0 15,-2 1 0-15,-4-1 0 0,-4 1-1 16,0 2 0-16,-6-2-1 0,0-2 1 16,-2-2-1-16,1-3 2 0,-1 0 0 15,0-3 2-15,2-3 0 0,3 0 0 16,2-2-1-16,-1-3 0 0,3 1-1 0,8-4-2 15,1 1 0-15,4-1-1 0,4-1 1 16,6-3 0-16,6-2-1 0,6-1 1 16,-1 1-1-16,6-3-2 0,-1 1-5 15,-5-3-7-15,3 2-10 0,-5-1-8 16,-5 1-19-16,-5-1-128 0,-6-1-132 16,1 0-320-16</inkml:trace>
  <inkml:trace contextRef="#ctx0" brushRef="#br0" timeOffset="114892.34">4593 11125 616 0,'-6'-4'139'0,"4"4"1"0,-3 0-98 0,6 4-13 16,3 1-5-16,-2 4-2 0,4 4 0 16,-2 5 3-16,3 5 1 0,4 6 2 15,2 5-4-15,0 7-4 0,6 4-2 16,-3 4-3-16,2 1-3 0,-3-1-4 16,-4 1-2-16,-2-3-2 0,-8-2-1 0,-10-2-1 15,-3-1-1-15,-7-2 1 0,-6-4 0 16,-2-1-2-16,-4-4-7 0,0-8-14 15,5-5-14-15,0-4-1 0,4-8-141 16,6-2-136-16,5-8-327 0</inkml:trace>
  <inkml:trace contextRef="#ctx0" brushRef="#br0" timeOffset="115328.96">5530 11827 422 0,'-1'0'131'0,"-4"0"4"0,-1-2-13 15,-3 2-12-15,-4 0-83 0,-6-2 2 16,-5 1 0-16,-3-2-1 0,-4 0-2 15,-3 0-2-15,2-1-4 0,-4-2-6 16,4 3-3-16,4-2-5 0,2 0-2 16,6 1-4-16,8-1-6 0,3 0-5 15,12-1-5-15,7-4-4 0,7 0-4 0,7 1-4 16,5-2-4-16,4-1 3 0,6 1-2 16,-2 2 1-16,1 0-1 0,-2 2-1 15,-5-1 7-15,-4 0 4 0,-5 0 8 16,-6 2 9-16,-8 0 14 0,-3 0 9 15,-7 1 10-15,-4 0 2 0,-8 1 4 16,-4-1 0-16,-6 2 1 0,-3 0-6 16,-2 2-2-16,-2 0-5 0,-1 1-3 0,1 1-5 15,-3-1-4-15,6 1-6 0,1-2-9 16,2 1-12-16,5-1-9 0,4-2-135 16,10 0-129-16,10-2-328 0</inkml:trace>
  <inkml:trace contextRef="#ctx0" brushRef="#br0" timeOffset="118460.18">6208 11284 536 0,'3'-7'122'0,"1"0"8"15,-2 1-87-15,6-1-5 0,-6 1 2 16,2 3 2-16,-4-2 0 0,4 2-5 0,-3 4-6 16,-1 2-4-16,-1 4-3 0,1 2-1 15,-6 9-2-15,-1 7 0 0,0 7 1 16,0 7 1-16,-2 7 0 0,-1 2-4 15,-2 4-3-15,3 1-3 0,-1 0-3 16,2-1-3-16,2-2-2 0,1-4-2 16,2-1 0-16,6-5-2 0,0-5 0 0,2-6-2 15,-5-6-3-15,4-7-7 0,-1-5-12 16,-1-4-9-16,-3-5-20 0,0-9-96 16,1-5-40-16,8-5-120 0,0-5-247 15</inkml:trace>
  <inkml:trace contextRef="#ctx0" brushRef="#br0" timeOffset="118827.96">6109 11373 541 0,'10'-22'116'0,"2"-3"3"16,8 1-93-16,2-2-8 0,5 4 1 15,3 1 2-15,2 1 4 0,1 2 0 16,1 4 1-16,-2 4-2 0,0 5 0 16,-1 4-3-16,-1 5-2 0,-5 3-3 15,1 7-2-15,-4 5-2 0,-4 4-2 16,-4 6-2-16,-1 4-1 0,-7 4-2 0,-3 2 0 15,-5 0-2-15,-1-1 0 0,-1-1-1 16,-8-5 1-16,0-3-1 0,-10-7 0 16,-6-5-4-16,-3-6-4 0,-3-2-6 15,-6-4-7-15,1-3-6 0,1-4-10 16,8 0 2-16,7-3 5 0,3-3-124 16,10-4-110-16,10-5-279 0</inkml:trace>
  <inkml:trace contextRef="#ctx0" brushRef="#br0" timeOffset="119076.11">7003 11165 576 0,'4'-4'133'16,"-7"2"2"-16,-3 2-85 0,-2 5-19 15,-5 5-6-15,-3 7-3 0,-2 8-1 0,-1 9 1 16,0 11 1-16,3 11-2 0,1 4-1 15,6 5-3-15,6 4-3 0,3 2-2 16,3 1-3-16,7-3-2 0,5-2-1 16,2-3-2-16,4-5 0 0,1-6-1 15,0-6-3-15,1-8-5 0,-6-8-10 16,-3-9-11-16,-1-6-12 0,-3-7-128 16,-1-5-129-16,1-4-314 0</inkml:trace>
  <inkml:trace contextRef="#ctx0" brushRef="#br0" timeOffset="119974.49">7615 11233 524 0,'4'-15'124'0,"-3"2"7"0,2 3-79 16,-3 2-10-16,-1 2-5 0,-1 4-1 15,0-1-4-15,-1 1-5 0,3 4-7 0,-6 2-4 16,4 5-2-16,-1 4-2 0,0 4-3 16,1 5 1-16,-1 7 1 0,0 3 1 15,2 5-1-15,5 2-1 0,-2 1-1 16,3 2-1-16,2 0-1 0,2-4-1 16,-2-1-1-16,1-3-1 0,-6-3 0 15,1-4-1-15,-2-1 0 0,-5-4 1 16,-3-6 0-16,1-1 1 0,-5-4 1 15,0-4-1-15,-4-2 1 0,0-5-1 16,-1 0 0-16,4-2-1 0,-2-2-1 0,6-1-1 16,2-1 0-16,4 1-2 0,1-1 0 15,2-1-1-15,-1 2 0 0,3 0-2 16,-1 1 0-16,3 2-1 0,-1 0 1 16,2 5 0-16,1 3 0 0,4 1 1 15,2 4-1-15,-2 2 1 0,-1 2 0 16,2 4 0-16,-2 2 1 0,3 4-1 0,1 2 1 15,-3 2 1-15,2 4-1 0,0 2 1 16,-2-1 1-16,1-2-1 0,-5 1 1 16,-3 1 1-16,-1-2-1 0,-2-2 1 15,-1 0 0-15,-1-2-1 0,-2-2 1 16,2-4-2-16,-2-3-6 0,2-3-9 16,-1-5-9-16,2-3-10 0,-1-3 152 15,-1-4-291-15,5-1-151 0,7-2-422 16</inkml:trace>
  <inkml:trace contextRef="#ctx0" brushRef="#br0" timeOffset="120238.93">8000 11536 620 0,'-1'-7'136'0,"0"3"3"0,-2 2-98 16,2 6-10-16,1 3-1 0,0 3 0 16,0 5 8-16,3 3 0 0,-3 7 1 15,-2 3-4-15,2 4-6 0,-2 1-6 16,-1 2-7-16,0 0-4 0,-2 2-5 16,1-4-3-16,3-1-8 0,0-5-10 0,2-2-13 15,-1-4-15-15,5-8-14 0,2-4-126 16,3-5-134-16,2-7-310 0</inkml:trace>
  <inkml:trace contextRef="#ctx0" brushRef="#br0" timeOffset="120750.71">8290 11292 535 0,'5'-16'135'0,"3"2"4"15,-1 4-37-15,-2 3-66 0,1 1-7 16,1 2-1-16,-2 4-2 0,3 5-4 16,-2 3-3-16,0 1-4 0,1 5-3 15,0 4-1-15,-4 4-1 0,2 4 0 16,-1 1 1-16,-4 4-1 0,0 4 0 0,-1-1-1 16,-1-1 0-16,0-2 0 0,-5-2-1 15,0 0-1-15,3-5-2 0,-5-3 0 16,3 0-1-16,2-4-1 0,3-1-2 15,5 0 1-15,0-1-1 0,4-1 1 16,4-5 0-16,0 1-1 0,2-2-2 16,1-2-1-16,-3-3-1 0,0-1-1 15,-2-2 1-15,-1-2 0 0,-6 0 0 16,-3-1 2-16,-2-1 1 0,0 0 1 0,-5-1-1 16,2 1-2-16,-3 2-1 0,0 3 0 15,0 1 1-15,-1 3 0 0,1 4 1 16,2 3 1-16,-3 2 1 0,4 4 1 15,3 2 1-15,-1 3 0 0,2 3-1 16,0 5 1-16,2 2 0 0,1 1 0 16,0-3 0-16,0 1 0 0,2 1-1 15,1-1 0-15,-2-2 0 0,2-2 0 16,-1 0 0-16,-2 2-1 0,-2-4 1 0,-2-2-1 16,-3-3 1-16,-4 0-1 0,-2-1 1 15,1-5-5-15,-3-3-10 0,3-1-14 16,0-4-12-16,4-3-27 0,5-9-111 15,3-4-132-15,7-3-297 0</inkml:trace>
  <inkml:trace contextRef="#ctx0" brushRef="#br0" timeOffset="121154.64">8862 11619 587 0,'-4'-6'146'0,"1"2"6"0,-1 0-62 16,4 2-50-16,-4 2-13 0,2 2-4 16,-2 2-5-16,3 3-5 0,0 6-3 15,1 3-3-15,-2 3-3 0,5 6 3 16,1 3-1-16,1 2-1 0,2 3 0 15,2 0-2-15,0-2 0 0,4-2-1 16,1-3 1-16,-1-5-1 0,0-4 0 0,0-6 1 16,-1-6 3-16,1-5 1 0,-2-7 3 15,0-4 0-15,1-9 1 0,-3-4 0 16,0-6 1-16,1-3-3 0,-3-4 0 16,2-2-3-16,-4-2 0 0,3 0-2 15,1 3-1-15,0 1-1 0,-3 6 0 16,0 5-2-16,-2 6-1 0,2 5 0 15,-6 5-6-15,1 7-8 0,-1 5-11 16,-1 4-12-16,-1 7-13 0,2 0-129 16,2 3-135-16,1 1-316 0</inkml:trace>
  <inkml:trace contextRef="#ctx0" brushRef="#br0" timeOffset="121797.86">9527 11177 593 0,'1'-7'142'0,"-5"1"4"0,-1 0-60 16,1 2-62-16,4 3-4 0,-1 1-4 15,-1 4-3-15,2 2 0 0,0 4 0 16,0 4 0-16,4 6 1 0,2 2 0 15,0 3 2-15,-1 5-2 0,3 4-3 16,-2 0-4-16,0 0-1 0,-5 0-2 0,-1 0-2 16,-1-2 0-16,1-4 0 0,-5-3 0 15,-1-4 0-15,0-4-1 0,-3-1 1 16,-2-5 1-16,1-1 0 0,-2-1 0 16,0-3 1-16,1 0-1 0,0-2 1 15,0-2-1-15,2-2 1 0,0 0 0 0,2-1-1 16,2 0 0-16,1-2 0 0,1 1 0 15,1-1-1-15,1 2-1 0,1 0-2 16,1 1-1-16,-1 1 0 0,3 0-1 16,1 4 1-16,0 0-1 0,4 1-1 15,0 3 2-15,2 3 1 0,0 3 0 16,1 3 0-16,-2 3 0 0,-1 2 0 16,1 3 0-16,-4 4 1 0,0 2 1 15,1 1 1-15,-6 0 1 0,2 4 0 0,0 0 1 16,-4 0 1-16,0-3-1 0,-2 1-1 15,1-3 0-15,1-3 0 0,-1-4-1 16,-1-3-4-16,2-1-8 0,2-5-14 16,-2-5-12-16,4-4-13 0,0-6-127 15,4-5-135-15,2-4-312 0</inkml:trace>
  <inkml:trace contextRef="#ctx0" brushRef="#br0" timeOffset="122160.76">9865 11503 607 0,'3'-11'136'0,"3"1"5"16,1 5-99-16,2 2-12 0,2 4-1 0,-2 1 1 15,-2 3-1-15,0 3-4 0,2 0-3 16,0 5-5-16,-2 0-5 0,3 3-3 15,-3 0-2-15,1 0-2 0,-4-1-1 16,-1-2-2-16,-3 1 1 0,-4-1 1 16,-4 0 1-16,-1-1 1 0,-3 2 2 15,-3-2 1-15,-2 3 1 0,-2-2 2 16,2 1 0-16,-3-2-1 0,4 0-1 16,3-1-2-16,2 0-3 0,1-1-1 0,6 0-1 15,3 0-2-15,5 2 0 0,-1 3 0 16,7 0 0-16,4 1 1 0,6-2-1 15,-1 0 1-15,6-1-4 0,2-4-8 16,2-4-9-16,5-3-17 0,-5-4-14 16,3-3-132-16,-4-8-137 0,3-3-328 15</inkml:trace>
  <inkml:trace contextRef="#ctx0" brushRef="#br0" timeOffset="122742.24">10390 11213 641 0,'2'-4'151'15,"-2"1"6"-15,-4 0-105 0,10 2-17 16,-5 1-5-16,2 1-8 0,-6 3-7 0,14 5-7 16,-6 2-3-16,3 2-3 0,-8 6 2 15,9 3 1-15,-5 4 1 0,0 2 2 16,-9 0-1-16,7 3 0 0,-3-2 0 16,-3 2-1-16,-4-4 0 0,8-1-1 15,-5-3-2-15,-1-2 0 0,-3-4 0 16,-1-3 0-16,9 1 0 0,4-3 0 15,-6 0-1-15,13-2 0 0,-3-1-1 16,3-1-3-16,6 0-1 0,-1-3-4 16,-4-3-1-16,1-1-3 0,-3-2 1 0,4-1 0 15,-4-1 3-15,-2-2 1 0,-5 0 3 16,-1 0 2-16,-2 1 1 0,-2-1-1 16,-4 0 0-16,6 2-1 0,-4 1-1 15,-2 2-1-15,0 1 0 0,5 3 0 16,-5 3 1-16,0 2 1 0,-4 3 1 15,6 3 0-15,-3 3 2 0,-1 2 0 16,-3 4 1-16,2 1 2 0,-3 2 0 0,2 4 1 16,-3 2 1-16,3-1 1 0,2 5-1 15,0-3 0-15,3 3-1 0,6-2-1 16,-1-1 0-16,0-2-1 0,2-3 0 16,3-4-1-16,-6 0 0 0,2-2 0 15,-6-5-2-15,3-2-7 0,3-4-13 16,-3-5-11-16,-4-3-137 0,3-4-136 0,3-3-340 15</inkml:trace>
  <inkml:trace contextRef="#ctx0" brushRef="#br0" timeOffset="123341.22">10742 11575 562 0,'1'-7'137'0,"3"3"6"16,-5 0-82-16,3 3-21 0,-2 1-9 0,5 3-5 15,-5 1-6-15,2 1-4 0,0 2-1 16,3 6-2-16,-7 1 2 0,4 5 1 16,-4 0-1-16,4 8 0 0,-2 2-3 15,0 3-3-15,3 2-3 0,10 1-1 16,0 0-1-16,4 1-2 0,5-3 0 16,3-2 0-16,6-5 0 0,-3-7 1 0,-3-5-1 15,0-8 2-15,-1-10 0 0,-6-8 0 16,-2-5-1-16,-5-10 1 0,0-6-1 15,-4-3 0-15,-3-6-1 0,-1-2-1 16,-1 1 0-16,0-1 0 0,-1 4-1 16,-2 5 0-16,2 1 1 0,-1 7-1 15,-1 8 0-15,1 3 0 0,-2 7-6 16,1 3-9-16,1 6-7 0,0 5-9 16,1 3-11-16,3 5 58 0,0 0-188 0,3 6-128 15,5 2-332-15</inkml:trace>
  <inkml:trace contextRef="#ctx0" brushRef="#br0" timeOffset="123566.71">11397 11838 742 0,'6'-9'176'15,"-3"0"10"-15,5 3-118 0,-1 0-22 16,-1 0-24-16,-6 2 10 0,6 1-10 16,0 0-14-16,0 1-17 0,-1 1-11 15,7 1-15-15,1 0-15 0,0 0-9 16,0 1-128-16,5 0-131 0,-3 0-305 0</inkml:trace>
  <inkml:trace contextRef="#ctx0" brushRef="#br0" timeOffset="123699.92">11616 11827 690 0,'0'-3'157'0,"5"-1"-1"0,-1 2-110 16,-3 0-22-16,4-1-12 0,6 1-15 0,2-1-12 15,5 1-9-15,-4 2-7 0,5-1-15 16,7 1-44-16,-4 1-64 0,-1-1-96 16,-4 0-221-16</inkml:trace>
  <inkml:trace contextRef="#ctx0" brushRef="#br0" timeOffset="123836.09">11932 11818 477 0,'22'0'126'0,"-2"-1"6"16,-4-2-45-16,0 2-46 0,-8 0 14 16,6 0-8-16,-4 1-7 0,-4-2-2 15,-2 1-6-15,-1 1-5 0,0 0-6 16,-3 0-11-16,-1-1-18 0,1-1 7 16,-3-1-163-16,-3 1-137 0,0-5-357 15</inkml:trace>
  <inkml:trace contextRef="#ctx0" brushRef="#br0" timeOffset="124726.08">12575 11117 544 0,'-7'-8'125'16,"1"-1"5"-16,-1 0-84 0,3 2-11 15,1 2-5-15,3 1-2 0,0 2-3 16,1-1-1-16,4 3-2 0,-1 2-2 16,3 0-1-16,4 4-1 0,3 3 1 0,-1 6 1 15,3 7 3-15,0 10 0 0,3 10-1 16,2 13-1-16,1 11-2 0,-6 7-3 15,-1 12-2-15,-2 7-4 0,-2 4-3 16,-3 2-2-16,-11-1-2 0,-8-4 0 16,-1 1-1-16,-4-8 1 0,-10-3 1 15,-4-7 2-15,-5-7-1 0,-1-8 2 16,-3-5-1-16,-3-11 0 0,-2-7 0 16,-1-10-3-16,-1-5-8 0,5-7-14 0,3-7-23 15,5-5-147-15,5-2-153 0,5-5-379 16</inkml:trace>
  <inkml:trace contextRef="#ctx0" brushRef="#br0" timeOffset="137660.8199">14028 11932 333 0,'24'2'93'0,"-12"-1"10"0,0 1-33 15,-4 0-13-15,-1-1-3 0,-2 0 1 16,-3 0-1-16,-3-1-4 0,1 1-7 16,-6 2-7-16,-9-2-6 0,-6 2-5 15,-7 0-5-15,-9 1-4 0,-5 1-4 16,-2 1 0-16,-5-1-1 0,6 1-1 0,1 0-2 16,2-1-1-16,4 1-2 0,4-1-1 15,1-2-2-15,4-3-1 0,0-3 0 16,6 1 60-16,3-4-65 0,2-4-5 15,6 0-7-15,8 0-7 0,2-1-6 16,8 0-7-16,3-1-67 0,6-1 41 16,6 2-87-16,2-1-101 0,1-1-241 15</inkml:trace>
  <inkml:trace contextRef="#ctx0" brushRef="#br0" timeOffset="137886.05">14054 11764 447 0,'10'-4'117'15,"0"1"8"-15,-6-2-46 0,-2 2-45 16,-1-1 13-16,-6 2-8 0,0 0-9 16,-3 2-7-16,-6 0-5 0,-2 1-4 0,-7 2-2 15,-9 1-1-15,-4 2 0 0,-6 0 2 16,-4 2 0-16,-1-2 1 0,-3 0-3 16,3-2-1-16,3-2-2 0,2-2 0 15,5 0-3-15,7-2-3 0,6-1-2 16,5 1-8-16,7 1-10 0,11-1-9 15,10 1-37-15,6 1-92 0,11 1-117 16,3-2-271-16</inkml:trace>
  <inkml:trace contextRef="#ctx0" brushRef="#br0" timeOffset="140020.34">15652 11248 373 0,'35'-2'101'0,"-1"0"5"0,-4-3-41 15,-2 0-17-15,0 3-10 0,-1 0-6 16,-2 4-3-16,-10 0-4 0,-4 0-1 16,-1 2 0-16,-9 0-2 0,-10 1-2 15,-8-2-3-15,-10 1-3 0,-2-1-2 16,-7-1-3-16,-16-2-5 0,-6-4-2 0,-2 1 0 15,-6-2 0-15,-2 2 0 0,2 2 0 16,-4-1 2-16,10 2 0 0,4 2 2 16,5-2 0-16,5 0 2 0,8-2 1 15,5-1 0-15,3 2 1 0,8 0-2 16,6 1-1-16,8 3-2 0,3 2-2 16,2 3-1-16,4-1-2 0,7 2-1 15,4 1 1-15,4 3 0 0,5 3 1 16,4 1 0-16,4 2 0 0,3 2 0 0,5 1 0 15,-1 0-1-15,-3 0 1 0,0-1 0 16,1 0-1-16,-5-2 0 0,-4 1 0 16,-7 0-1-16,-6-1 1 0,-10 2 0 15,-5 0-1-15,-12 3 1 0,-5 3 0 16,-6 0 1-16,-7 1 0 0,-4 0 0 16,3 2 0-16,-5 1 0 0,-1-1 0 15,2-4 0-15,-1 0 0 0,3-3 0 0,2 1-1 16,3-2 0-16,8-5 0 0,2-4-1 15,6 1 0-15,6-4 0 0,7-2 0 16,6-3 0-16,8 2 0 0,8-3 2 16,7 0 1-16,5 0 0 0,8 0 1 15,3-3 0-15,10 1 0 0,4-3 0 16,5 2-1-16,10-1 0 0,1 0-1 16,0-1 0-16,6 0 0 0,-3 0-1 0,-2-2 0 15,-8-1 1-15,-5 1-1 0,-3 0 0 16,-2 0 1-16,-10-1-1 0,-8 0-2 15,-7 2-9-15,-6-2-10 0,-9-1 1 16,-9-1-135-16,-6-1-126 0,-8-1-315 16</inkml:trace>
  <inkml:trace contextRef="#ctx0" brushRef="#br0" timeOffset="140629.3298">14954 12609 396 0,'10'-5'118'0,"-3"0"6"15,0 0-15-15,-3 0-45 0,3 1-7 16,-3 2 0-16,-2-2 0 0,-4 3-9 16,1 0-6-16,-1 2-15 0,-3 1 4 0,-2 4-7 15,0 4-5-15,-4 4-6 0,-5 3-4 16,2 4-1-16,-6 4 0 0,8 3-1 16,3 0-2-16,-1 0-1 0,14 3-2 15,3-3-4-15,3-2-7 0,12-5-10 16,-2-6-8-16,3-5-17 0,4-7 61 15,-2-10-193-15,-2-4-135 0,1-6-346 0</inkml:trace>
  <inkml:trace contextRef="#ctx0" brushRef="#br0" timeOffset="140782.16">15002 12413 669 0,'-5'-6'140'0,"5"2"0"0,4 1-120 0,3-1-12 15,1 3-3-15,0-1-5 0,2 1-9 16,2 4-4-16,2 0-127 0,1 2-118 16,-6 1-303-16</inkml:trace>
  <inkml:trace contextRef="#ctx0" brushRef="#br0" timeOffset="141187.93">15639 12851 605 0,'6'2'121'16,"-3"-3"4"-16,-7 0-92 0,-2 1-92 15,-4 0 85-15,-9 0 2 0,-3-1-2 16,-6-2-7-16,-4 2-3 0,-5-2 0 0,0 0-3 15,-1-2-2-15,6 0-4 0,3 1-3 16,5-1-2-16,5 0-1 0,9 3-4 16,4-2-2-16,4 3-3 0,5-4-1 15,4 1-1-15,12-1-2 0,3 3-2 16,7-3 1-16,7 1 1 0,1 1 0 16,0 0 2-16,0 1 1 0,-9 1 2 15,-3-2 4-15,-8 1 5 0,-9-2 4 0,-8-3 2 16,-7-1 0-16,-9-2 3 15,-6 2 1-15,-9-3 1 0,-6 1-2 0,-2 1-1 16,2 4 1-16,1 2-2 0,6 0 0 16,5 1-3-16,7 2-6 0,8 0-9 15,6 0-8-15,4-3-67 0,9 0-58 16,9-2-104-16,12 2-238 0</inkml:trace>
  <inkml:trace contextRef="#ctx0" brushRef="#br0" timeOffset="141376.8298">15825 12531 549 0,'1'-2'137'0,"0"0"3"15,-1 4-9-15,0 1-106 0,0 5-4 0,1 3 3 16,-2 5 3-16,0 3 4 0,1 7 0 16,2 5-4-16,0 3-6 0,0 2-5 15,0 5-4-15,3-2-4 0,3 0-14 16,0-3-18-16,0-6-17 0,2-5-131 15,-1-7-137-15,0-9-338 0</inkml:trace>
  <inkml:trace contextRef="#ctx0" brushRef="#br0" timeOffset="141996.3">15253 10662 285 0,'4'-3'79'0,"1"0"1"16,-2 1-36-16,1-1-14 0,-3 0-9 15,3 0-14-15,1 1-18 0,0-1-15 16,-3 2-19-16,3-2-36 0,0 2-54 15,0 0-112-15</inkml:trace>
  <inkml:trace contextRef="#ctx0" brushRef="#br0" timeOffset="142422.71">15316 10633 264 0,'2'0'147'0,"1"-1"-26"0,-2-2-5 15,-4 1-23-15,5-2-14 0,-2 1-13 16,0 1-9-16,1 1-9 0,-1 0-6 16,1-2-5-16,1 2-7 0,-2 1-7 15,0 1-7-15,2 2-6 0,-4-1-4 16,1 7-2-16,1 3-2 0,0 4 1 15,-1 6 1-15,-3 4 1 0,3 0-1 0,-3 4 0 16,3 1-1-16,-3 0-1 0,2-2 0 16,1-3-1-16,-2-1 1 0,1-3 0 15,-1-6-1-15,2-4 2 0,1-2 1 16,-1-5 1-16,0-5-1 0,-1-5 0 16,2-4-2-16,-3-3 0 0,3-5-2 15,0-5-2-15,1-4-2 0,4-6-1 16,4-2 0-16,4 0 0 0,4 0 0 0,0 3 0 15,-1 2 1-15,4 5 0 0,0 7 1 16,-1 6 1-16,-5 2 1 0,-3 3 0 16,-2 4 1-16,2 1-1 0,-8-1 1 15,-1 1 0-15,-5 1 1 0,3 0-1 16,3 1 0-16,-5-1 1 0,1 0-1 16,4 0 0-16,-1 0 0 0,-2 0 0 15,-2 0 0-15,3 0 1 0,0 0-1 16,-1-1 1-16,-4 1 1 0,4 0-1 15,4-1 1-15,-5 2-1 0,-2-2 0 0,3 1-3 16,2 1-5-16,-2-1-7 0,-2-1-8 16,0 2-9-16,4-2-10 0,-2 1-128 15,-1 1-125-15,-1 0-307 0</inkml:trace>
  <inkml:trace contextRef="#ctx0" brushRef="#br0" timeOffset="143788.1">15462 10820 415 0,'-7'-5'92'16,"2"2"-1"-16,5 1-65 0,1 1-17 0,3-1-3 15,4 2 0-15,4 2 2 0,2-2 3 16,-1 1 7-16,0 1 3 0,2 0 3 16,-6-1 1-16,-1 0 4 0,-6 0 1 15,-2-1-3-15,-5-1-3 0,-3 0-1 16,-8 0-1-16,-10-2 0 0,-7-1-4 16,-3 2-2-16,-6-1-1 0,2 2 0 15,-1 1 0-15,-1-1-2 0,12 1-2 16,-2 0-3-16,-2-1-2 0,6 1-1 15,1-1-1-15,2-2-2 0,8 3-6 0,3 1-8 16,6 1-6-16,9 1-7 0,9 0-8 16,6-1-118-16,3 1-117 0,6-3-277 15</inkml:trace>
  <inkml:trace contextRef="#ctx0" brushRef="#br0" timeOffset="144041.8799">15312 10657 600 0,'0'-7'141'0,"-3"0"6"0,5 0-89 0,-2 4-17 16,1 0-3-16,1 1-7 0,0 1-5 15,-2 1-6-15,2 2-7 0,-1 2-3 16,-1 4-3-16,0 3-4 0,-5 5 3 16,0 5-1-16,3 4 2 0,-4 1 0 0,0 3-1 15,1 2-1-15,-1 0-2 16,2-3 0-16,3 0-1 0,-2 1 0 0,3-4-1 15,3-1 1-15,-3-5-1 0,3-1-1 16,0-6-5-16,-2-2-12 0,2-4-10 16,-1-5-9-16,-2-6-134 0,4-3-133 15,-2-5-323-15</inkml:trace>
  <inkml:trace contextRef="#ctx0" brushRef="#br0" timeOffset="144634.8898">16144 10775 557 0,'3'2'137'0,"-2"-4"2"0,-5 2-74 15,-1 2-31-15,-7 0-7 0,-3 2-6 16,-1 1-3-16,-3 3-3 0,-2 3 0 16,-3 3 0-16,0-1 0 0,0 0 0 15,-1-2-3-15,-4-1-1 0,1-3-3 0,-1-5-1 16,-1-2 0-16,1-3-2 0,2-5-1 16,7 0-1-16,3-3 1 15,1-2 0-15,5 0-1 0,4-4 0 0,6-2-1 16,5 0 0-16,0-1-1 0,9 0-1 15,2-1 0-15,2 3-1 0,2 2 0 16,3 5 0-16,1 5-1 0,0 4 0 16,1 6 1-16,0 2-2 0,-2 8 1 0,1 3 1 15,-4 5 0-15,-2 2 0 0,2 6 0 16,-7 0 1-16,-1-1 0 0,3 0 1 16,-1-4-1-16,1-2-2 0,3-1 0 15,-2-10-2-15,6 0-2 0,2-6-2 16,-2-4-2-16,-1-5-1 0,2-4-1 15,-1-4-1-15,-3-4 0 0,-1-3 3 16,-2-2 1-16,-1-2 2 0,-3-2 1 16,-3-1 2-16,-3-3 2 0,-2 3 3 15,-3 4 1-15,-7 2 3 0,3 5 1 16,-5 2 1-16,-1 8 1 0,-5 2 1 0,1 6 1 16,-5 2 0-16,1 4-2 0,-8 2 0 15,0 2-1-15,-3-1 0 0,-1 3-2 16,2-1-2-16,-2 0-9 0,4-2-13 15,7 2 121-15,3-3-261 0,6-3-147 16,9-4-415-16</inkml:trace>
  <inkml:trace contextRef="#ctx0" brushRef="#br0" timeOffset="145999.3898">17420 11010 708 0,'-2'-12'147'15,"2"1"7"-15,0 2-96 0,4 6-98 16,-8-1 84-16,4 1-8 0,0 5-7 16,4 3-4-16,-6 6-3 0,4 5-3 0,-1 2-5 15,3 7 3-15,-8 4 0 0,1 4 1 16,1 3-4-16,0 1-5 0,-3 1-3 16,0 0-2-16,0 1-2 0,5 1-6 15,-5-2-9-15,5-2-15 0,1-4-15 16,0-2-14-16,2-3 82 0,0-6-211 15,7-1-139-15,6-3-346 0</inkml:trace>
  <inkml:trace contextRef="#ctx0" brushRef="#br0" timeOffset="146224.9499">17970 11631 647 0,'-9'4'140'0,"-11"-2"0"0,-5 2-110 15,-9 0-14-15,-7-2-3 0,-9 2 2 16,-6-4 0-16,-3 1 3 0,-11-1 1 0,-2 0 0 16,-1 0 0-16,4 0-3 0,5 1-3 15,5 2-4-15,8-1-2 0,14-1-5 16,4 2-5-16,7-3-6 0,6 1-12 16,9 2-6-16,7 1-7 0,8 3-7 15,3 2-121-15,9 3-116 0,6 0-284 16</inkml:trace>
  <inkml:trace contextRef="#ctx0" brushRef="#br0" timeOffset="146647.77">17186 12050 546 0,'1'-6'141'0,"3"-1"5"0,-3-3-30 15,5 4-83-15,0 0-8 0,5 1-1 16,4 1-3-16,3 3-3 0,2 1-3 16,2 5-1-16,2 1-1 0,0 1-2 15,1 4-2-15,-2 3-1 0,-5-1-1 16,-3 2-1-16,-2 1-2 0,-9 1 0 0,-2 3 0 15,-10 1-1-15,-8 1 1 0,-1 3-1 16,-4-1 0-16,-1 1-1 0,-2-2 0 16,-2 1 0-16,4-2-1 0,2-4 1 15,3-2 1-15,3-1 0 0,2-4 0 16,6-1 0-16,2-3 0 0,3-3 1 16,7-2 0-16,7-2-1 0,6-2-1 15,8-1 0-15,10-3 0 0,8-1 0 16,8-2 0-16,0 1-3 0,5-1-8 0,-2 0-8 15,-3 2-12-15,-5 0-12 0,-7-3-8 16,-7-4-126-16,3 2-127 0,-14 0-297 16</inkml:trace>
  <inkml:trace contextRef="#ctx0" brushRef="#br0" timeOffset="146922.8199">18164 11249 662 0,'6'0'146'0,"1"2"6"0,0 8-113 15,0 5-9-15,3 7 1 0,4 6 2 0,-2 8 0 16,-1 7-4-16,3 5-4 0,-5 4-4 15,3 4-5-15,-3 2-4 0,-5 2-2 16,-3 3-6-16,-1 0-11 0,-10-6-14 16,3 1-14-16,-9-5-17 0,-4-6-127 15,-4-9-135-15,-4-6-320 0</inkml:trace>
  <inkml:trace contextRef="#ctx0" brushRef="#br0" timeOffset="147317.19">16775 11438 573 0,'0'-11'131'0,"-1"1"3"16,-5 5-88-16,-3 3-17 0,-2 7-2 15,-5 5 1-15,-4 8 0 0,-2 8 2 16,-2 7 0-16,0 9-1 0,2 8-3 16,4 6-6-16,5 6-3 0,11 3-9 15,9 2-15-15,13-2-18 0,8-5-121 0,15-6-20 16,11-4-117-16,9-14-245 0</inkml:trace>
  <inkml:trace contextRef="#ctx0" brushRef="#br0" timeOffset="147884.72">18699 11161 476 0,'9'-6'128'0,"-1"1"6"0,-6-1-44 15,0 1-32-15,-2 0-13 0,0-1-5 0,0 1-2 16,-4-1-3-16,-1 3-3 0,-1-1-4 16,-1 1-4-16,-2 3-4 0,-2 3-5 15,-1 4-3-15,0 4-1 0,-2 3-3 16,4 4-1-16,2 6 0 0,2 1-2 16,6 2 0-16,4 2-1 0,9 1-1 15,4 0-1-15,1-3-5 0,3-6-6 16,5-3-9-16,-3-3-12 0,1-9-13 15,-3-6 114-15,-4-8-247 0,0-5-141 0,-3-4-384 16</inkml:trace>
  <inkml:trace contextRef="#ctx0" brushRef="#br0" timeOffset="148033.8598">18774 10774 657 0,'3'-6'141'15,"-1"1"1"-15,-1 3-114 0,2 0-16 16,-1 1-12-16,3 2-11 0,0 1-128 16,7 0-121-16,-3 2-309 0</inkml:trace>
  <inkml:trace contextRef="#ctx0" brushRef="#br0" timeOffset="148839.15">20146 11945 428 0,'5'1'118'0,"-1"-2"8"16,-2 1-46-16,0 0-17 0,-2-2-4 15,-3 1-9-15,-2 1-8 0,-3-1-5 16,-10 0-7-16,-7 0-7 0,-5-1-7 15,-11 2-4-15,0 3-3 0,-5-1-2 16,-1 2-2-16,3 1-2 0,4 0 0 16,0-2-1-16,8 0-2 0,0-2-1 15,5-2-4-15,5-2-4 0,6 0-6 0,6-1-7 16,10-2-8-16,10-1-7 0,7-3-17 16,7 0-50-16,5-5-46 0,7-1-92 15,7-1-201-15</inkml:trace>
  <inkml:trace contextRef="#ctx0" brushRef="#br0" timeOffset="148997.61">20140 11774 465 0,'3'-4'134'0,"-5"-3"5"16,-6-1-39-16,-6 1-28 0,-7-2-23 15,-6 2-12-15,-10 1-7 0,-3 2-4 16,-3 3-4-16,-4 2-3 0,3 0-3 16,0-1-5-16,3 2-4 0,8-2-7 15,3-2-12-15,7 1-11 0,4 0-9 16,6 1-130-16,7 1-129 0,7 3-315 15</inkml:trace>
  <inkml:trace contextRef="#ctx0" brushRef="#br0" timeOffset="149875.04">20740 11973 524 0,'0'-3'118'15,"3"0"6"-15,9 0-80 0,5 1-12 16,11 1-8-16,17-2-8 0,12 2 8 15,20 3-2-15,15-3-2 0,23 1-3 16,18 1-2-16,13 1-3 0,19-2-1 16,10-2-3-16,15 0 2 0,8 4 0 15,5 0 1-15,4 0 0 0,1 3 1 16,-11 4 3-16,-4 0 1 0,-19 0-3 16,-8-2-3-16,-21-2-2 0,-11 2 0 15,-20-5-7-15,-17-4-13 0,-18-2-14 0,-13-2 49 16,-19-3 49-16,-11-1 50 0,-24-1-286 15,-3-4-159-15,-12 3-504 0</inkml:trace>
  <inkml:trace contextRef="#ctx0" brushRef="#br0" timeOffset="151092.77">22209 10168 668 0,'-1'-22'147'0,"-1"6"4"0,2 5-115 0,-2 7-8 15,4 2-11-15,1 3 2 0,-5 4 0 16,4 3 2-16,2 6-1 0,-3 7-1 16,0 5-2-16,2 3 1 0,-2 8-1 15,4 2-5-15,-5 2-4 0,-1 2-7 0,-2-2-13 16,2-2-10-16,-4-2-15 16,3-6-14-16,1-4-6 0,-1-4-119 15,7-6-119-15,1-4-272 0</inkml:trace>
  <inkml:trace contextRef="#ctx0" brushRef="#br0" timeOffset="151312.8898">22748 10386 672 0,'6'-8'136'0,"-2"3"1"16,-6 2-92-16,1 4-92 0,-6 6 67 0,-4 4 0 15,-9 8 0-15,-7 7 2 0,-16 7 2 16,-5 9 2-16,-7 3-1 0,-7 7-3 15,-4 1-3-15,1 3-4 0,0-4-4 16,7 2-3-16,0-4-2 0,5-3-3 16,3-5-5-16,5-3-5 0,9-8-15 15,5-4-13-15,10-4 13 0,7-9-148 0,11-1-132 16,13-4-321-16</inkml:trace>
  <inkml:trace contextRef="#ctx0" brushRef="#br0" timeOffset="151683.78">22377 10935 617 0,'4'-7'140'16,"1"-1"3"-16,1 4-99 0,6-1-17 15,-3 1-4-15,7-1-3 0,4 3-1 16,5 2-2-16,2 1 0 0,0 3-1 15,2 4-1-15,0 3 0 0,-6 6-2 16,-5 4-1-16,-8 3-1 0,-5 1-2 16,-6 3-2-16,-5-1-1 0,-14 0-2 0,-6-2-1 15,-7 0 0-15,2 1-1 0,-2-2 1 16,-3 0 2-16,2-1 1 0,8-2 3 16,4-2 1-16,5-2 1 0,3-5-1 15,3-1-1-15,5-2-1 0,6-1-3 16,4-2-1-16,8-2-2 0,9-4 0 15,6-1-1-15,15 0 1 0,8-4-1 16,4 0 0-16,4-1-2 0,2 0-2 0,-4 3-4 16,-3 1-6-16,-13-2-10 0,-5 0-13 15,-7-1-12-15,-2 0-133 0,-5 2-135 16,-3-2-327-16</inkml:trace>
  <inkml:trace contextRef="#ctx0" brushRef="#br0" timeOffset="153017.51">21194 12636 643 0,'-1'-11'148'16,"-2"2"5"-16,2 2-104 0,0 3-16 16,-2 3-6-16,3 4-1 0,-2 6 0 15,-1 6 0-15,0 11-2 0,-1 4 0 0,0 12 2 16,3 7 1-16,0 7-2 0,-1 0-5 16,2-2-4-16,2-5-3 0,-2-1-4 15,0-6-1-15,0-6-3 0,-2-7-2 16,2-5-3-16,0-5-12 0,-1-4-15 15,1-5-17-15,4-6-11 0,1-7-136 16,1 0-143-16,3-5-333 0</inkml:trace>
  <inkml:trace contextRef="#ctx0" brushRef="#br0" timeOffset="156597.91">22004 12834 403 0,'27'0'108'0,"-2"0"6"16,-9-2-16-16,1 4-55 0,-9-4-3 0,-8 1-2 15,-6 0-2-15,-12-2-3 0,-12 1-1 16,-5 0-1-16,-10-3-6 0,-4 1-2 16,-2-1-1-16,-5 0-1 0,8 0-1 15,7 1-5-15,5 0-3 0,9 1-4 16,6 1-12-16,12 2-6 0,8 2-7 16,11-1-8-16,8 2-6 0,11-2-37 15,10-1-93-15,13-2-108 0,2-1-267 16</inkml:trace>
  <inkml:trace contextRef="#ctx0" brushRef="#br0" timeOffset="156880.8898">22633 12487 600 0,'-1'-12'133'0,"0"1"4"0,0 3-100 0,0 6-14 16,1 0-15-16,1 7 11 0,1 5 1 15,2 5 0-15,0 3 0 0,1 6 0 16,-1 2 0-16,4 3 0 0,-2 3-6 0,-1 2-4 16,0-2-7-16,-3 0-8 15,2-2-13-15,-3-2-10 0,-1-1 23 0,0-6-154 16,-1-7-127-16,1-4-316 15</inkml:trace>
  <inkml:trace contextRef="#ctx0" brushRef="#br0" timeOffset="157096.94">23061 12638 576 0,'15'-6'123'16,"0"1"2"-16,-4 3-101 0,-5 0-6 15,-2 4 4-15,-1 1 7 0,-5 7 3 16,-8 5 0-16,-6 7 0 0,-6 3-1 16,-9 7-3-16,-1 6-6 0,-2 2-7 15,-4 2-4-15,3 4-4 0,1-5-3 0,2-1 0 16,4-3-4-16,2-7-7 0,0-3-10 16,4-3-11-16,1-8-7 0,7-2-128 15,7 0-127-15,6 2-304 0</inkml:trace>
  <inkml:trace contextRef="#ctx0" brushRef="#br0" timeOffset="157502.8298">23054 13147 609 0,'10'-4'132'0,"0"0"4"0,4 0-108 0,0 1-8 16,3 2-1-16,-1 0 1 0,1 3-1 15,1 1 0-15,-2 4-1 0,-3 2 0 16,-1 2-1-16,-1 4-1 0,-1 2-1 16,-1 4-2-16,-1 2-2 0,-4 0-3 15,-1 5-1-15,-6 2-1 0,-3 1-3 16,-4 2 1-16,-2-2-2 0,-7 0 0 15,-3-1 0-15,-2-3 0 0,-5-3-1 16,1-6 1-16,1-2-1 0,2-2 0 16,6-4 0-16,5-3 0 0,6-1 0 0,9 0 0 15,9-1 0-15,11 0 0 0,4-1 0 16,7-1 0-16,7 2 0 0,5-2 1 16,5-1-1-16,1-2-1 0,5 2 1 15,-1 1-1-15,3 1 0 0,4 0 1 16,-6 1-9-16,-3-1-17 0,-3 3-10 15,-11-2-132-15,-2-3-132 0,-16-4-331 0</inkml:trace>
  <inkml:trace contextRef="#ctx0" brushRef="#br0" timeOffset="158551.9799">25403 12127 471 0,'26'-4'109'0,"6"0"6"0,-18 2-72 16,-2 1-5-16,-5-2 0 0,-9 2-1 16,-4 0-1-16,-5 1-4 0,-16 0-4 15,0 0-2-15,-4 0-9 0,-6 1-3 16,-8 0-1-16,-7 0 0 0,-2-1-2 0,-6 2-1 16,4-1-2-16,3-1-2 0,9 1-2 15,11 1-1-15,2-2 0 0,14-1-4 16,11 0-6-16,2-3-9 0,10-3-7 15,5-2-6-15,16-2-8 0,15 0-30 16,7-1-24-16,6-3-18 0,5 2-16 16,0 0 5-16,-5 4 13 0,-7-1 24 15,-8 0 45-15,-8 2 41 0,-9 2 42 16,-8 0 41-16,-2 0 14 0,-2 0 2 0,-13-1-12 16,-1-1-10-16,-2 0-10 0,-2 0-11 15,-3 2-13-15,-9 0-9 0,-4 1-2 16,0 1-4-16,-11 2-3 0,-13 2-3 15,-3-3-4-15,-8 3-6 0,4 2-3 16,3 0-4-16,5 0-5 0,7 0-10 16,11 0-12-16,11 1-7 0,10-1-68 15,7-2-66-15,8-5-117 0,15-1-257 0</inkml:trace>
  <inkml:trace contextRef="#ctx0" brushRef="#br0" timeOffset="158930.49">26629 11469 603 0,'-1'-30'136'0,"1"2"7"15,3 5-101-15,-1 7-8 0,-1 5-3 16,4 6-5-16,0 5-1 0,0 7 2 16,2 8 1-16,-2 9 1 0,0 11 4 15,-1 7 2-15,-2 11 3 0,1 8-3 16,-4 12-4-16,-4 5-6 0,-2 2-6 15,4-2-4-15,-5-1-6 0,1-3-2 16,-4-5-1-16,6-9-1 0,-2-5-1 0,1-8-3 16,-7-4-12-16,3-9-26 0,-3-6-108 15,3-11-54-15,-1-9-142 0,16-9-312 16</inkml:trace>
  <inkml:trace contextRef="#ctx0" brushRef="#br0" timeOffset="180634.04">1493 15735 577 0,'-3'-24'140'0,"3"4"7"16,-2 9-78-16,0 2-16 0,1 6-9 15,1 0-5-15,-1 1-6 0,1 2-6 16,0 6-7-16,0 5-4 0,-1 9-3 16,0 7-1-16,-2 6-1 0,1 9 2 15,-1 7 1-15,-1 4-1 0,0-2-3 0,1-1-3 16,1-4-2-16,-1-3-1 0,1-3-1 16,0-6-2-16,2-4 1 0,0-3-1 15,-1-4-2-15,0-2-8 0,0-6-12 16,1-3-16-16,-1-5-13 0,1-2-97 15,0-7-36-15,1-6-116 0,0-1-227 16</inkml:trace>
  <inkml:trace contextRef="#ctx0" brushRef="#br0" timeOffset="180942.96">1395 15724 597 0,'-2'-24'129'16,"3"1"3"-16,5 3-100 0,5 2-6 16,3 4-7-16,3-1-1 0,0 0 1 0,6 0 1 15,4 2-1-15,7 3-2 0,3 4-2 16,6 1-2-16,0 9-2 0,0 3 0 16,-2 8-1-16,-5 1-1 0,-6 2-3 15,-5 4 0-15,-8 0 0 0,-5-1-1 16,-6 1 2-16,-5-1 3 0,-7 1 1 15,-7 1 2-15,-4-2 0 0,-7-3 0 16,-3 0 0-16,-7 1-3 0,-3-3-2 16,-1 0-6-16,0-1-9 0,1-2-10 15,4-2-11-15,4-1-10 0,8-3-13 0,7-5-125 16,7-10-126-16,12-2-298 0</inkml:trace>
  <inkml:trace contextRef="#ctx0" brushRef="#br0" timeOffset="181259.93">2394 15213 575 0,'6'-6'137'0,"-2"2"4"0,-6 3-86 16,-4 6-18-16,-6 6-10 0,-4 8 1 15,-7 13-1-15,-3 14-1 0,-1 9-2 16,0 8-1-16,3 6-1 0,6 2-4 16,4 1-6-16,9-3-5 0,7-5-3 15,6-2-1-15,5-3-2 0,4-5 1 16,4-6-1-16,2-6-2 0,3-8-14 0,0-7-17 15,-3-7-135-15,-2-5-137 0,2-4-346 16</inkml:trace>
  <inkml:trace contextRef="#ctx0" brushRef="#br0" timeOffset="182079.7">2845 15868 625 0,'-2'1'144'0,"0"-1"11"0,1 0-94 0,0-1-14 15,0 1-4-15,-1-1-1 0,1-2-2 16,-1 1-5-16,-1-3-9 0,4-1-10 15,-2-4-6-15,2-5-4 0,3-4-3 16,4-5-2-16,4-4-1 0,5-5-2 16,0-5 0-16,7-9-3 0,3-1-1 15,3-9 0-15,2 1 1 0,2-1-1 16,-1 3 0-16,-1 7 2 0,-2 12 2 0,-4 7 1 16,-6 9 1-16,-4 8 0 0,-4 5 0 15,-1 6 0-15,-2 1 1 0,1 5-1 16,1 8 1-16,1 4-1 0,2 9 1 15,-1 9 1-15,-3 7-1 0,1 6 0 16,-1 4 1-16,-3-4-1 0,1 0 0 16,-2-3 0-16,0-6-1 0,1-5 1 15,-1-6-2-15,2-4-3 0,-3-3-3 16,1-6-3-16,0-4-3 0,-2-3-1 16,-2-5 0-16,1-7 1 0,0-4 2 0,2-5 2 15,-1-6 4-15,0-1 2 0,-1-5 1 16,0-2 1-16,-3 2 0 0,-3 2 0 15,-3 0 2-15,-2 2 1 0,-5 5 2 16,-3 3 1-16,-5 2 2 0,-4 5 3 0,-5 4 1 16,-4 3 1-16,-4 4-1 0,-1 4-1 15,3 1-2-15,1 2-4 0,6-2-11 16,3 1-17-16,5-1-16 0,6-2-132 16,7-1-137-16,5-4-336 0</inkml:trace>
  <inkml:trace contextRef="#ctx0" brushRef="#br0" timeOffset="182846.63">3869 15100 646 0,'-4'-5'145'0,"1"2"2"16,0 1-107-16,2 2-17 0,0 1-9 15,2 6 0-15,2 6 1 0,1 9 0 16,4 9 1-16,2 7 0 0,3 13 0 0,6 12 0 15,0 2-4-15,1 3-4 0,-4-4-4 16,2 0-1-16,-4-3-1 0,-4-7 0 16,-8-6 0-16,-4-2 1 0,-7-2 0 15,-6 0 0-15,-9-6 1 0,-7-3 0 16,-2-3 0-16,-4-4-2 0,0-6-9 16,1-5-15-16,6-2-15 0,4-5-132 15,7-4-136-15,8-6-333 0</inkml:trace>
  <inkml:trace contextRef="#ctx0" brushRef="#br0" timeOffset="184079.15">5177 15910 465 0,'10'-4'129'0,"-2"2"5"15,-5-1 1-15,1 2-91 0,-4 0-11 16,-4 0-5-16,-4 1-2 0,-8 0-4 0,-6 1-5 15,-6 1-4-15,-5-1-5 0,-6 3-3 16,-4 1-2-16,0-1 1 0,1 1-1 16,3-2 1-16,3 1-1 0,5-1-1 15,8-1-7-15,6-1-8 0,6 0-9 16,5 1-6-16,8-1-8 0,7-4-119 16,5-3-115-16,8-2-278 0</inkml:trace>
  <inkml:trace contextRef="#ctx0" brushRef="#br0" timeOffset="184248.61">5260 15767 603 0,'-16'-5'129'15,"-6"-2"3"-15,-8 2-98 0,-6 1-17 16,-4 2-5-16,-4 1 0 0,-3-2 1 16,1 2 0-16,2 0-2 0,4-3-3 15,1 3-1-15,6 0-4 0,6 2-6 16,5 1-11-16,6 2 11 0,3-2-140 0,8 6-119 15,5-1-306-15</inkml:trace>
  <inkml:trace contextRef="#ctx0" brushRef="#br0" timeOffset="185313.68">5999 15530 627 0,'1'-28'150'0,"1"1"9"16,1 1-93-16,-2 4-11 0,-1 4-6 16,0 4-3-16,0 3-7 0,2 6-7 15,-3 7-9-15,0 9-7 0,-1 13-6 16,-2 8-6-16,-1 8-3 0,0 6-1 15,-1 6 1-15,-2 5 1 0,2-3-1 0,-1 0 0 16,3 2 0-16,1-4 0 0,1-1-6 16,2-3-10-16,3-6-15 0,-1-3-15 15,2-8-12-15,1-7 27 0,-3-7-154 16,1-4-126-16,-4-5-297 0</inkml:trace>
  <inkml:trace contextRef="#ctx0" brushRef="#br0" timeOffset="185575.09">5908 15601 611 0,'-2'-26'136'0,"4"1"4"0,3-2-101 15,2 1-11-15,4 0-9 0,4 0-2 16,2 3-1-16,4 3-2 0,2 2-1 16,3 4-2-16,2 4-2 0,2 7-1 15,3 7-1-15,0 9-1 0,-1 4 0 16,-2 9-2-16,-3 6 0 0,-6 5-1 0,-5 1 0 15,-8-1-1-15,-7-2 0 0,-5 0 0 16,-11-5 0-16,-7-5 1 0,-5 0 0 16,-5-2-1-16,-4-5-2 0,-1-2-4 15,-1-4-6-15,2-5-9 0,4-5-11 16,2-4-1-16,3-8-128 0,6-1-121 16,6 0-296-16</inkml:trace>
  <inkml:trace contextRef="#ctx0" brushRef="#br0" timeOffset="185977.57">6899 15164 558 0,'1'-12'123'16,"1"0"5"-16,0 4-87 0,-2 0-12 0,1 3-1 15,-1 0-2-15,-1 4 0 0,-3 4-5 16,-2 5-4-16,-8 7-4 0,-4 11-2 15,-7 8-1-15,-6 17 0 0,1 11 3 16,-2 10 0-16,1 4-1 0,5 6-1 16,8 2-3-16,8 3-2 0,10-3-2 15,10-4-2-15,6-3 0 0,8 2 0 16,11-4 0-16,2 0-1 0,3-4 1 16,1-5-1-16,-2-5-2 0,-1-6-14 0,-5-8-8 15,-3-13-137-15,-1-10-132 0,-2-15-336 16</inkml:trace>
  <inkml:trace contextRef="#ctx0" brushRef="#br0" timeOffset="186853.26">7567 15211 552 0,'8'-7'132'0,"-4"0"6"0,-3 2-78 15,-2 1-18-15,-2 3-9 0,-1 1-4 16,-2 2-4-16,0 3-3 0,-4 5-5 0,0 5-3 16,-1 6-3-16,0 3 0 0,1 8 1 15,2 5-1-15,0 4 0 0,5 2-2 16,2 0-2-16,-1-1 0 0,4-2-3 16,-1-4 0-16,2-2-2 0,1-3 0 15,0-4-1-15,0-2 0 0,-2-4 0 16,-1-2-1-16,0-2 1 0,-2-2 1 15,-4-4-1-15,-3-3 1 0,-1-2 1 16,-2-1-1-16,-4-3 1 0,-1-2 0 16,2-2-1-16,0-2 0 0,3 2 0 0,1-3-3 15,3-3 0-15,3 3-2 0,2 0-2 16,2 1-1-16,1-1 0 0,1 0 0 16,2 1 0-16,2 2 2 0,1-2 0 15,2 4 1-15,2 1 1 0,-1 5 1 16,1 3-1-16,1 3 1 0,1 3 0 15,-2 3 1-15,1 7 2 0,0 6 1 0,-1 2 2 16,0 5 2-16,0 4 2 0,1 2 1 16,-3 3-1-16,0-2 0 0,0 1-1 15,-2-1-1-15,0-2-3 0,-1 3-1 16,1-1-1-16,1 0-1 0,1-4 1 16,2-5-6-16,1-3-10 0,1-1-19 15,-1-9-56-15,4-7-84 0,0-3-128 16,1-8-294-16</inkml:trace>
  <inkml:trace contextRef="#ctx0" brushRef="#br0" timeOffset="187693.43">7805 15623 527 0,'-1'-8'131'0,"1"-2"5"16,2 0-61-16,3 3-31 0,1-2-11 0,3 2-4 15,2-1-4-15,0 1-3 0,1 1-3 16,2 1-5-16,3 1-3 0,0 4-2 15,1 4-2-15,0 2-1 0,-2 3-2 16,-2 2-1-16,0 1-1 0,-5 3 0 16,-3 0-1-16,-5 1 0 0,-2 1 0 15,-8 1 0-15,-1 1 1 0,-5-1 0 0,-2 3-1 16,0 0 1-16,-3-1 1 0,1 0-1 16,1-2 1-16,1-1 0 0,3-2 1 15,1-3 0-15,3-3 0 0,2-1 0 16,4-2 0-16,2 0 0 0,3-1-1 15,6 0 1-15,6-2-1 0,3-1 0 16,8-1-1-16,7-2 1 0,2 1-1 16,5 0 0-16,2-2-2 0,-2-1-8 15,0 3-8-15,-6-2-10 0,-4 1-8 0,-3-2-133 16,-6-2-131-16,-4 3-319 0</inkml:trace>
  <inkml:trace contextRef="#ctx0" brushRef="#br0" timeOffset="188064.21">8492 15900 672 0,'2'-9'154'0,"-3"2"7"0,-1 1-105 0,-2 2-25 16,0 2-7-16,-2 0-3 0,0 1-2 15,-1 2-9-15,1 2-6 0,-1 1-2 0,1 1-3 16,3 1-2-16,-1-1-2 0,1 1-2 16,1-1-4-16,0-2-3 0,-2 0-2 15,0-3-3-15,0-1 2 0,0-3 1 16,-1-1 3-16,1-1 3 0,-1-2 2 16,4 2 2-16,0 0 3 0,3 0 0 15,3 2 1-15,2 3 0 0,1 0 0 16,2 2 0-16,1 2 2 0,0 3-1 15,-1 1 2-15,-2 5 1 0,-1 3 2 16,0 2 2-16,-2 3 3 0,-3 2 3 0,-2-2 1 16,0 3-1-16,-2-2 0 0,-3 0-1 15,-3-3-10-15,-4-2-17 0,-2-2-137 16,0 1-131-16,-6-2-338 0</inkml:trace>
  <inkml:trace contextRef="#ctx0" brushRef="#br0" timeOffset="188701.93">8943 15531 489 0,'0'-12'135'0,"0"0"5"0,1-2-15 16,-1 3-76-16,2 0-10 0,0 4-3 15,-1 0-3-15,-1 2-5 0,3 4-5 16,-3 2-5-16,1 3-5 0,-2 4-4 16,0 3-3-16,-3 3-2 0,-3 6 0 15,-2 2 0-15,-2 3 1 0,-4-1 0 16,-2-2 0-16,0 1-2 0,-1-4 0 16,2-3 0-16,2-1-1 0,3-1 0 15,3-2-1-15,5 1 1 0,3-3 0 0,6 0 0 16,6-1 0-16,6-3 0 0,5-1 0 15,5-3 0-15,5-1 0 0,5-2-1 16,3-1-2-16,-2-3-2 0,0 0-5 16,0 0-5-16,-4 0-5 0,-4 0-6 15,-6 0-6-15,-7 0-3 0,-7 2-5 16,-8 0-5-16,-8 2-6 0,-8 0-105 0,-5-1-106 16,-3 2-266-16</inkml:trace>
  <inkml:trace contextRef="#ctx0" brushRef="#br0" timeOffset="188878.03">9011 15689 546 0,'0'-4'135'0,"2"1"7"16,0 1-68-16,1 1-27 0,1-1-8 15,0 2-4-15,-1 3-3 0,1-1-1 16,0 5-2-16,-2 0-2 0,-1 5-1 0,1 4-2 16,-1 3-3-16,0-1-3 0,-1 4-5 15,1 0-3-15,2 5-5 0,-1-2-11 16,2 1-19-16,2-2-18 0,0-1-137 15,4-4-142-15,7-3-355 0</inkml:trace>
  <inkml:trace contextRef="#ctx0" brushRef="#br0" timeOffset="189288.81">9552 15768 537 0,'2'2'132'16,"0"1"5"-16,-2 0-37 0,0 1-67 16,2 2-9-16,-3-1 0 0,1 1 0 15,-3 0-1-15,1-1-4 0,-3 1-4 16,0-1-3-16,-1-1-3 0,0-1-1 15,0-2-2-15,-2 1-2 0,3 0-2 16,2-2-2-16,-1 0-3 0,3 0-3 16,-1-1-3-16,2-3-4 0,2 2-2 0,0-2-1 15,3-1 0-15,1 0 2 16,3 0 3-16,-2 3 3 0,1-1 3 0,0 2 1 16,0 2 3-16,-2 3 1 0,-1 0 2 15,-1 2 1-15,0 4 3 0,-1 3 2 16,-1 5 1-16,-3 1 3 0,0 3 1 15,-2 5 0-15,-2 0-2 0,-1 2-1 16,-4-2-1-16,-1-3-8 0,-4 0-16 0,-2-5-110 16,-1-1-31-16,-4-2-113 0,1-5-250 15</inkml:trace>
  <inkml:trace contextRef="#ctx0" brushRef="#br0" timeOffset="190434.74">10008 15829 592 0,'-1'-14'135'0,"-1"-2"4"16,2-1-89-16,3 1-21 0,3 0-7 15,3 0-2-15,3 2-3 0,3 2-2 16,3 4-4-16,3 1-2 0,2 5-4 15,2 1-1-15,1 4-1 0,-3 4-1 16,-1 1 0-16,-4 6 0 0,-6 2-1 16,-5 2 0-16,-4 1 1 0,-7 0-1 15,-3 1 0-15,-7-2 0 0,-2 1 0 0,-2-3 0 16,-2-4 0-16,-1-1-1 0,-1-2 1 16,0-6 0-16,1-5 0 0,0-4 0 15,1-6 1-15,2-3 1 0,2-9 0 16,4-1 1-16,7-4 1 0,5 0-1 15,7-4 0-15,7-4 0 0,4-4-1 16,5 2-1-16,2-3-1 0,1 1 0 16,-3 1-1-16,-2 2-3 0,-2 6-7 15,-6 7-10-15,-3 8-11 0,-4 6-128 0,-6 7-125 16,0 9-315-16</inkml:trace>
  <inkml:trace contextRef="#ctx0" brushRef="#br0" timeOffset="190814.94">10511 15850 568 0,'7'-5'133'16,"-6"1"7"-16,1 0-61 0,-4 1-51 15,1-1-7-15,-2 0-1 0,-2 1 0 16,-2 0-5-16,1 1-7 0,-2-1-5 15,0 2-2-15,1 1 0 0,0 0-1 16,2 1 0-16,1-1-2 0,1 0-2 0,2 0-3 16,0 0-1-16,0-1 0 0,1 0-2 15,1-2 1-15,-1 1 2 0,2-1 1 16,1 1 3-16,2-1 1 0,1 1 1 16,1 2 1-16,3 0 1 0,0 2 0 15,1 2 0-15,0 1 1 0,0 4 1 16,-2-1 1-16,-1 5 2 0,0 4 2 15,-3 2 1-15,-3 5 1 0,-3-1 2 0,-4 3 0 16,-2 1-2-16,-6-1 0 0,-1-3-3 16,-4-3-1-16,-2-2-8 0,-1-3-10 15,-1-3-13-15,3-1 51 0,3-3-180 16,5-2-130-16,4-1-336 0</inkml:trace>
  <inkml:trace contextRef="#ctx0" brushRef="#br0" timeOffset="190989.76">10935 15852 763 0,'5'-15'175'0,"-5"2"8"0,1 0-125 16,0 2-18-16,1 4-6 0,-2 0-4 16,0 2-6-16,-2 0-14 0,5 1-18 15,-4 4-24-15,1 3-22 0,0-1-111 16,0 2-25-16,0 4-124 0,-2-2-239 15</inkml:trace>
  <inkml:trace contextRef="#ctx0" brushRef="#br0" timeOffset="191137.13">11087 15872 612 0,'5'-5'161'16,"-1"-3"8"-16,1 2-11 0,0-1-120 15,0 0-14-15,2 0-1 0,-1 2-1 16,0 1-7-16,2 0-16 0,-1 1-18 15,-1 2-18-15,2 2 4 0,-3-1-143 0,2 2-136 16,3 0-331-16</inkml:trace>
  <inkml:trace contextRef="#ctx0" brushRef="#br0" timeOffset="191293.49">11499 15820 764 0,'8'-5'175'0,"-1"3"5"0,-1-1-141 15,-1 2-1-15,-2-1-4 0,-1 0-8 16,-2 0-12-16,0 2-14 0,0 0-17 16,-1-1-26-16,-2 1-140 0,-3-2-147 15,0 4-366-15</inkml:trace>
  <inkml:trace contextRef="#ctx0" brushRef="#br0" timeOffset="192256.71">11997 15283 569 0,'-1'-19'134'0,"0"5"5"16,0-1-82-16,-1 5-18 0,0 3-9 15,1 2-5-15,-1 1-3 0,2 5-5 0,-2 3-5 16,-1 5-3-16,2 5-4 0,-2 5-3 16,-1 8 1-16,0 6 1 0,2 4 0 15,2 3-1-15,2 3 1 0,1 1 0 16,4-1-1-16,4-4 0 0,4-1-1 15,1-5-1-15,4-1 0 0,-1-5 0 16,2 0-1-16,0-2 0 0,0-4 1 16,-4-5-2-16,-1-2-1 0,-2-1-2 15,-3-5-1-15,-4-3 0 0,-2-2 0 0,-1-2 1 16,-3 0 0-16,-1-2 2 0,-1-1 1 16,-1-1 1-16,0-1 0 0,-2 2-1 15,-1 1 0-15,-1-1 0 0,0 4 1 16,-1 1-1-16,-2 4 2 0,0 0 0 15,1 3 2-15,0 5 0 0,0 4 2 16,2 3 0-16,0 4 1 0,1 5 1 0,1 3 3 16,0 1 1-16,1 0 0 0,0-1 1 15,2 1 1-15,-2 2 0 0,2 0-2 16,1-3-1-16,0 1-2 0,1 1-2 16,2-1-1-16,-1-2-2 0,2-3-1 15,1-6 0-15,-1-1-3 0,-1-4-10 16,1-5-15-16,-1-4-15 0,-1-5-104 15,-1-7-28-15,3-1-115 0,0-5-231 0</inkml:trace>
  <inkml:trace contextRef="#ctx0" brushRef="#br0" timeOffset="192831">12509 15025 575 0,'-2'-8'130'15,"5"2"2"-15,2 5-80 0,2 6-21 16,4 5-5-16,4 6 1 0,0 7 2 16,2 5 4-16,-1 13 1 0,-1 3-3 15,0 13-4-15,-3 3-3 0,-1 9-5 0,0 1-3 16,-2 2-3-16,-5 1-2 0,-1-1-2 15,-4-3-1-15,-3-1 0 0,-5-4 0 16,-2 0-1-16,-3-5-2 0,-2-6-1 16,-2-3-1-16,0-7-1 0,0-6 0 15,0-5-1-15,2-3-1 0,2-4-9 16,2-5-14-16,4-4-20 0,2-4 20 0,2-6-158 16,3-2-142-16,3-8-341 0</inkml:trace>
  <inkml:trace contextRef="#ctx0" brushRef="#br0" timeOffset="193748.8598">13914 15805 438 0,'18'0'112'16,"2"0"6"-16,-6-1-11 0,-2 0-75 15,0 0-8-15,-3-1 3 0,-4 2 3 0,-3 0-1 16,-5 0-6-16,-6 2-4 0,-5-1-4 16,-5 1-4-16,-10 3-5 0,-3 0-3 15,-7 1 0-15,-3 3-1 0,-1 0 1 16,-1-1-1-16,1 3 1 0,0-1-1 16,0-1-1-16,0-1-1 0,4 0-1 15,2-3-4-15,3-4-4 0,7-2-6 16,9-2-5-16,8-2 39 0,13-3-163 0,8-2-117 15,6-1-312-15</inkml:trace>
  <inkml:trace contextRef="#ctx0" brushRef="#br0" timeOffset="193949.44">13973 15697 613 0,'-1'-2'132'0,"-5"0"1"0,-7 1-96 16,-4 0-25-16,-10 0-7 0,-4 0 0 15,-4 3 0-15,-7-1 1 0,-2 0 0 16,-2-1 0-16,2 2-1 16,2-1-1-16,4-1-1 0,1-3-2 0,5 3 1 15,5 2-3-15,4 0-5 0,9 1-8 16,6 2-8-16,5-2-117 0,6 2-114 16,4 1-286-16</inkml:trace>
  <inkml:trace contextRef="#ctx0" brushRef="#br0" timeOffset="202376.96">15478 15180 477 0,'54'1'104'0,"-5"0"2"0,-14 1-69 16,-10 0-22-16,-9-1-2 0,-3 0 4 15,-8-1 2-15,-5 0 1 0,-7-1-1 0,-6 1-3 16,-5-1-3-16,-8-2-1 0,-8 1-4 16,-7-1-1-16,-10 2-1 0,-3 0 0 15,-2 2 0-15,-3-1-1 0,0 0-1 16,2 0-1-16,4 0-2 0,4 0-1 16,4 1 1-16,4-3-1 0,5 1 1 15,9 1-1-15,6 1-1 0,5 0 1 16,13 3-1-16,3 1 0 0,9 1 1 15,7 1-1-15,4 4 1 0,6 0 1 0,2 5-1 16,-1-3 1-16,5 3-1 0,-1 1 0 16,-1 1 1-16,-3 4-1 0,-4 2 2 15,-5-1 0-15,-2 4 1 0,-12 0 1 16,-6 4 0-16,-9 1 2 0,-10-3-1 16,-8-2 0-16,-6 2 0 0,-8-3-1 15,-4-2-1-15,-6-2 0 0,0 0-1 16,5-1 1-16,5 0 1 0,8-2 0 15,6-1-1-15,12-1 0 0,8-2 0 16,9-4 0-16,5-4-1 0,10 1-1 16,8-3 0-16,12-3 0 0,7 2 1 0,8-2-1 15,7 3 1-15,2 0 0 0,5-2 1 16,-2 2-1-16,0-2 1 0,3 1 0 16,-2-2 0-16,-2 0 1 0,-3-2-1 0,-5 0 0 15,-6-2-1-15,-7 0-2 0,-9-2-6 16,-8-1-8-16,-4-2-8 0,-6-3-125 15,-2-5-120-15,2 2-300 0</inkml:trace>
  <inkml:trace contextRef="#ctx0" brushRef="#br0" timeOffset="203615.7">14735 16361 517 0,'4'-5'130'16,"0"-2"5"-16,1 1-65 0,-3 1-22 15,2 0-10-15,-2 1-6 0,-1 4-6 0,-1 1-4 16,-3 4-3-16,-2 5-3 0,-1 7-3 16,-3 5-3-16,-2 5-1 0,-3 3-1 15,2 4-2-15,2 2-1 0,2-3-1 16,0-3-2-16,5-4 0 0,0-3-1 16,6-2 1-16,-2-6-3 0,1-3-6 15,0-8-8-15,3 2-10 0,1-4-9 16,0-3-125-16,1-5-126 0,1-3-303 15</inkml:trace>
  <inkml:trace contextRef="#ctx0" brushRef="#br0" timeOffset="203780.76">14843 16198 598 0,'-2'-8'141'15,"0"2"3"-15,0 1-89 0,1 1-26 0,1 2-9 16,1-1-7-16,3 3-7 0,1 2-13 15,1 0-12-15,1 2 53 0,-2 1-179 16,3 5-124-16,-2 2-330 0</inkml:trace>
  <inkml:trace contextRef="#ctx0" brushRef="#br0" timeOffset="204554.78">15167 16627 452 0,'8'0'119'16,"2"-2"5"-16,-1 1-44 0,-2 0-33 16,2 0-13-16,-3 1-5 0,-1-2-3 0,-3 2 0 15,1 0-3-15,-6 0-3 0,-3-1-3 16,-2 0-2-16,-3 0-2 0,-5 0-5 16,-5-2-4-16,-3 1-3 0,-1 0 1 15,-3 0-2-15,3 1 1 0,-1-2-1 16,4 2-1-16,6-1-2 0,3 0-3 15,6 1-2-15,6-1-4 0,6-2-3 16,7 0-3-16,3-1-3 0,4-1-3 16,4-1-3-16,1-1-5 0,1 1-4 15,-1-3 0-15,0 3 0 0,-2-2 4 16,0 1 5-16,-4-3 5 0,0 1 15 0,-4-1 16 16,-3 1 11-16,-3-1 9 0,-4 0 2 15,-7 0 4-15,-3 1 1 0,-5-1-7 16,-5 0-8-16,-4 2-6 0,-2 2-5 15,-1 1-2-15,-1 2-2 0,0 1-2 16,3 3 0-16,4 4-1 0,4 1-1 0,5 1-3 16,2-1-5-16,3 0-7 0,7 2-7 15,3-5-114-15,4-4-110 0,0-1-277 16</inkml:trace>
  <inkml:trace contextRef="#ctx0" brushRef="#br0" timeOffset="204752.15">15650 16268 655 0,'1'-10'158'0,"-2"2"5"15,0 2-105-15,-2 3-20 0,1 6-8 16,-1 6-8-16,0 4-8 0,-1 7-6 16,-1 8-5-16,0 8 0 0,2 6 1 15,-1 2-1-15,0 2 0 0,3-2 1 16,0-4-12-16,-1-4-20 0,2-8-138 15,-1 1-138-15,1-7-355 0</inkml:trace>
  <inkml:trace contextRef="#ctx0" brushRef="#br0" timeOffset="205699.71">15189 14661 653 0,'-1'-13'150'0,"0"0"5"0,-1 2-106 0,1 0-13 16,1 2-5-16,0 2-5 0,0 3-5 15,1 2-6-15,1 2-5 0,-1 4-3 16,1 5-4-16,1 5-1 0,-2 2 0 16,0 3-1-16,-1 3 2 0,-1 3-1 15,0 2 1-15,-2-2-1 0,1-2 0 16,-2-1-1-16,3-1 0 0,-2-3 0 16,1-3 0-16,-1-5 0 0,2-1 0 0,0-4 1 15,1-3 1-15,-2-4 0 0,3-3 0 16,0-5 0-16,1 0-1 0,3-5-2 15,2-3-1-15,1-3-2 0,4 0 0 16,-1 1-1-16,2 2 1 0,-5-3 0 16,5 5 0-16,-2 5-1 0,-1 1 1 15,-1 1-1-15,1 1-1 0,1 1 1 0,3 2 0 16,-6-3 1-16,2 0 0 0,-1 1 2 16,-2 1 0-16,-1-1 1 0,-2 2 0 15,-1 0 0-15,-1 0 0 0,-1 3 1 16,-1-2-1-16,-1 2 0 0,1 0 0 15,-1 0 1-15,0 2-1 0,1-1-1 16,-2-1 1-16,2 2 0 0,0 0-1 16,0 0 0-16,0 0-1 0,-1-1-3 0,1 1-5 15,0 0-7-15,0 0-8 0,-1 0-8 16,1 0 66-16,-3-1-194 0,5 3-129 16,-2-2-341-16</inkml:trace>
  <inkml:trace contextRef="#ctx0" brushRef="#br0" timeOffset="206123.63">15496 14769 471 0,'13'2'118'0,"-6"-4"7"0,-2-2-63 15,-6 0-24-15,-5 0-9 0,-3 0-3 16,-9-1-4-16,-6-1-6 0,-5 2-5 0,-5 0-1 16,-4 2 0-16,-2 1 2 0,-2-2 2 15,1 2 1-15,2-1-1 0,1 0-1 16,1 0-2-16,1-2-1 0,3 3-3 16,4 0-2-16,4 1-3 0,4 2-6 15,6-2-9-15,3 3-10 0,6-1-11 16,7-1-115-16,7-1-117 0,4 0-285 15</inkml:trace>
  <inkml:trace contextRef="#ctx0" brushRef="#br0" timeOffset="206324.8499">15264 14615 608 0,'-7'-5'137'15,"-1"3"4"-15,0-1-93 0,-1 3-23 0,0 3-6 16,1 3 0-16,0 4-1 0,1 3-3 15,2 2-3-15,0 3-1 0,3 6-3 16,1-1 0-16,2 1-1 0,1-4-2 16,2 3-2-16,0-5-1 0,-1-1-1 15,0-4-3-15,-2-4-7 0,-1 1-8 16,-1 0-7-16,-2-3-132 0,2 0-125 16,0-2-316-16</inkml:trace>
  <inkml:trace contextRef="#ctx0" brushRef="#br0" timeOffset="206906.8199">15906 14669 561 0,'2'-7'140'0,"1"3"5"15,-5-1-36-15,2 0-77 0,-1 3-9 0,0 2-1 16,-1 1-3-16,-3 3-4 0,-4 0-4 16,-2 4-5-16,-3 3-3 0,0 4 0 15,-5-2 2-15,-2 1 1 0,-1 1 1 16,1-2 0-16,2-2 1 0,-1-2-1 16,-1-3 1-16,3-1-2 0,2-3-1 0,2-2-1 15,2-4 0-15,1-1-2 0,3-4-2 16,3-1-2-16,4-1-3 0,4 0-1 15,2-2-2-15,3-1-1 0,3 0-1 16,3 0 2-16,2 1 1 0,0 1 2 16,-1 1 0-16,-1 4 2 0,0 1 0 15,-2 2 1-15,-1 3 0 0,0-1 1 16,-1 5-1-16,1 1 2 0,-1 2 0 16,2 1 1-16,2 4 1 0,-1 1 0 15,3 2 0-15,1 1 1 0,3 2-1 16,4 0 0-16,0 0-1 0,2-2 1 15,-1-1-1-15,2-2-1 0,-4-5 1 0,2-1-1 16,-5-3-1-16,0-3-1 0,-1-4 0 16,-3-3 0-16,-3-4 0 0,-2-2 0 15,-2-3-1-15,-6-1 1 0,0-1 1 16,-3-2 0-16,-3 3 0 0,-2 1-1 0,1 2 2 16,-4 3 0-16,0 3 0 0,-2 2 0 15,-3 3 2-15,-3 3 1 0,-2 3 2 16,-4 2 0-16,-4-1 0 0,-5 4 0 15,1 0 0-15,-2 1 0 0,0 2-5 16,1-2-13-16,4 1-12 0,2-2-134 16,6 1-132-16,4-2-333 0</inkml:trace>
  <inkml:trace contextRef="#ctx0" brushRef="#br0" timeOffset="208317.07">16771 15352 512 0,'2'-13'132'0,"-1"2"6"0,-1 1-60 0,0 4-23 0,0-1-11 16,0 3-8-16,-1 3-7 0,-1 3-6 16,0 6-4-16,-2 4-4 0,-1 5-2 0,0 8-3 15,-1 7 1-15,-1 6 0 0,-1 5 0 16,1 1-1-16,-2 1-2 0,2-2-3 15,0 1-1-15,-1-1-1 0,2-4-1 16,0-3 0-16,0 1-5 0,1-3-9 16,2-2-9-16,0-7-10 0,0-3-9 15,1-4-12-15,-2-4-65 0,1-8-47 16,-1-7-96-16,-1-8-210 0</inkml:trace>
  <inkml:trace contextRef="#ctx0" brushRef="#br0" timeOffset="208589.05">16686 15570 449 0,'4'-27'124'16,"0"-3"3"-16,4-3-47 0,0-2-21 15,3-1-20-15,-2 1-10 0,5-1-7 0,2 3-4 16,1 2-3-16,-1 7-3 0,2 0-1 16,1 6-1-16,5 5-2 0,-2 5-1 15,2 2-2-15,2 3 0 0,5 3-2 16,0 5 0-16,-1 4 0 0,0 6 0 15,-4 3 0-15,-3 7 0 0,-3 2 1 16,-8 7-1-16,-5 3 1 0,-5 1-1 16,-8-1 0-16,-7 0 1 0,-5-4-1 15,-8-2 0-15,-8-8 0 0,-6-4-3 0,0-5-5 16,-2-1-6-16,1-6-8 0,3-2-9 16,5-5 18-16,6 0-144 0,8-3-117 15,11-5-298-15</inkml:trace>
  <inkml:trace contextRef="#ctx0" brushRef="#br0" timeOffset="210663.6">17691 15160 420 0,'9'-5'118'0,"-3"0"7"0,-1 0-44 16,-3 1-21-16,-2 2-16 0,-2 1-12 15,-7 4-7-15,-6 6-6 0,-3 5-4 16,-7 9-3-16,-7 6-2 0,-2 12 1 16,-4 7 1-16,3 8-1 0,5 7-2 15,1 2-1-15,6 1 0 0,7 0-2 16,9-2-1-16,7 0-1 0,9-4 0 0,5-2-2 15,7-4 1-15,3-4-1 0,2-7-2 16,-1-7-6-16,-4-8-12 0,-4-9 117 16,-4-9-249-16,-3-6-139 0,-4-7-392 15</inkml:trace>
  <inkml:trace contextRef="#ctx0" brushRef="#br0" timeOffset="211309.5799">17985 15316 418 0,'16'-17'115'15,"-1"-3"6"-15,-4 3-47 0,-2 2-17 16,0 3-12-16,-2 0-8 0,-3 4-7 16,-1 2-4-16,-2 1-3 0,0 3-4 15,-2 0-4-15,1 1-2 0,-3 4-3 16,0-1-2-16,-5 3 0 0,0 2 0 0,-3 4 1 16,0 3 1-16,-1 2 0 0,1 2 0 15,-1 2-1-15,2 1-1 0,2 1-2 16,5 3 0-16,2-2-2 0,2 2-1 15,2 0 0-15,4 6-2 0,3-1 1 16,0-1-1-16,-4-3-1 0,0 0 1 16,-1-4 0-16,-3-2-1 0,-3-4 1 15,0-4 0-15,-4-1 1 0,-1-1 1 16,-4-3 1-16,-1 1 0 0,-1-3 0 16,1-1 1-16,-2 1-1 0,-1-2 0 0,-1-1-1 15,1 1-1-15,3-1-1 0,-1-1 1 16,2-1 0-16,1 0-1 0,5-1 0 15,0 0 0-15,3 0-1 0,-1-2-1 16,4 1 0-16,0 1-2 0,2-2 1 16,1 2-1-16,1 0 0 0,0-1 1 15,3 4 0-15,-2 1 1 0,2 2-1 16,-2 1 1-16,0 5-1 0,0 4 1 0,-3 2 0 16,1 3 0-16,0 3 1 0,3 8-1 15,0 2 1-15,0 4 0 0,-2 3 0 16,0 0 0-16,-1 1 0 0,-5-2 1 15,-5-6-1-15,-2-3 1 0,-2-2-1 16,-3-5 1-16,-2 0 0 0,-1-4 0 16,2 1-7-16,-1-3-12 0,3-1-12 15,0-5 29-15,5-5-161 0,5-1-131 16,4-2-330-16</inkml:trace>
  <inkml:trace contextRef="#ctx0" brushRef="#br0" timeOffset="211782.8">18292 15590 507 0,'1'-8'129'0,"2"-1"4"0,1 0-50 16,-1 1-44-16,3-2-11 0,2 1-6 15,0 2-5-15,3 1-3 0,3 1-3 16,2 4-3-16,2 2-1 0,3 6-1 16,0 3-1-16,0 4-2 0,-2 2 0 15,-6 2-2-15,-2 0 0 0,-6 2 0 16,-4-3 0-16,-4 2 0 0,-6-2 1 15,-5 1-1-15,-4 1 1 0,-3 1 0 0,0 0 1 16,-1-1 1-16,-1-1 2 0,1 0 2 16,3-2 1-16,3-2 1 0,3-3 0 15,0-1 0-15,2-1-2 0,5-2-1 16,2-1-3-16,3 2-1 0,4-3 0 16,3 1-1-16,5-1 0 0,2-2 0 15,7 2 0-15,3-2 0 0,3-1-1 16,5 2 1-16,0 0-1 0,-1-2 0 15,0 2 0-15,-3-2-3 0,-5-1-8 0,-3 2-9 16,-6-3-9-16,-2-1 0 0,-5-3-134 16,-1-1-125-16,-2-4-304 0</inkml:trace>
  <inkml:trace contextRef="#ctx0" brushRef="#br0" timeOffset="212048.04">18726 15743 522 0,'1'-9'129'0,"1"0"4"0,0 3-70 16,-1 3-21-16,2 1-11 0,-2 1-8 15,0 1-7-15,0 1-4 0,-1 3-2 16,2 2-3-16,-4 4 1 0,1 4 4 16,-1 3 3-16,-2 0 1 0,-1 4 0 15,0 2 0-15,0 3-1 0,0-1-4 16,1 0-4-16,0 1-2 0,0 0-1 0,2-1-2 15,-1-3 0-15,3-3-1 0,0-4-2 16,0-2-6-16,1-6-7 0,1-2-8 16,1-4-11-16,2-5-90 0,0-5-37 15,3-5-106-15,1-4-225 0</inkml:trace>
  <inkml:trace contextRef="#ctx0" brushRef="#br0" timeOffset="212221.56">18763 15472 618 0,'3'-12'136'15,"-1"0"1"-15,3 4-105 0,1 3-15 16,0 3-6-16,0-1-7 0,0 5-10 16,-1 0-10-16,-1 4-113 0,-1-1-9 15,0 2-94-15,-2 1-201 0</inkml:trace>
  <inkml:trace contextRef="#ctx0" brushRef="#br0" timeOffset="213152.65">19097 15296 466 0,'7'-10'124'16,"-2"2"6"-16,-1-2-54 0,4 3-20 16,-3-2-12-16,1 3-11 0,-1 2-8 15,1 2-7-15,-1 1-5 0,1 3-5 0,-5 4-4 16,3 3-2-16,0 3 0 0,-6 4 0 16,0 2 1-16,-3 7 0 0,-1 5 1 15,-4 0 0-15,0 3 1 0,0 3-1 16,1 1 0-16,0 0 0 0,3-5-1 15,1-1-1-15,4-3 0 0,3-4-1 0,2-1 1 16,4-5-1-16,2-2 0 0,3-1 1 16,-1-3 0-16,1-2-1 0,1-3 1 15,-2-2 0-15,-1-2 0 0,-1-3 0 16,-1-2 0-16,-2-1 0 0,-2-2-1 16,-1 0 1-16,-2 0-1 0,-1 1-1 15,-1 1 1-15,-1 0-1 0,1 2 0 16,-1 1-1-16,-2 1-1 0,0 2 1 15,-2 0 0-15,-1 5-1 0,-2 0 1 16,0 5 1-16,-3 1 0 0,1 1 1 16,0 2 1-16,-1 5 1 0,2 2 1 0,1-1 1 15,0 4 1-15,2 3 1 0,1 2 1 16,3 1 1-16,1 0 1 0,1-1-1 16,1-1 1-16,0 0-2 0,1-1-1 15,2-1-1-15,-1 0-2 0,-1-3-1 16,2-2-1-16,-3-1 0 0,1-2-1 15,-2-4-2-15,-1-5-8 0,-1-2-10 16,-1-4-10-16,-2-1-11 0,0-4-127 16,-1-5-129-16,0 0-309 0</inkml:trace>
  <inkml:trace contextRef="#ctx0" brushRef="#br0" timeOffset="213667.75">19423 15205 513 0,'6'0'122'0,"-1"-1"4"0,6 2-65 15,3 3-27-15,6 5-8 0,2 4-1 16,4 6-1-16,-1 6-1 0,4 11-1 16,-5 10 1-16,-2 6-1 0,-3 6-1 0,-7 5 0 15,-6 6-2-15,-3 2-1 0,-7 3-2 16,-7 0-4-16,-7-3-2 0,-6-1-2 15,-9-6-3-15,-6-5-2 0,-3-2 0 16,-4-10-3-16,1-6-9 0,1-5-17 16,-2-7-138-16,4-3-1 0,2-5-114 15,-2-6-234-15</inkml:trace>
  <inkml:trace contextRef="#ctx0" brushRef="#br0" timeOffset="-210724.03">20720 15852 502 0,'7'4'129'16,"-4"-4"7"-16,-4-1-69 0,-4-1-21 0,-2 1-7 16,-4 1-4-16,-4-1-6 0,-4-2-7 15,-4 3-4-15,-5 0-2 0,-4-1 0 16,-3 2-1-16,-1-1-2 0,0 0-3 16,-1 3-2-16,3-3-2 0,2 1-2 15,3-1-2-15,5 0-5 0,3-1-4 16,1-2-4-16,3-2-5 0,3-1-7 0,5-1-4 15,1-2-8-15,8-2-21 0,5-4-96 16,5 1-107-16,5-5-264 0</inkml:trace>
  <inkml:trace contextRef="#ctx0" brushRef="#br0" timeOffset="-210544.9799">20626 15666 454 0,'13'0'129'0,"-7"-1"12"0,-2 0-48 16,-6-2-23-16,-6 1-15 0,-9 1-12 15,-10 0-8-15,-10-2-8 0,-7 2-11 0,-5 0-5 16,-3-1-1-16,2 1-1 0,3-1-2 16,6 0-1-16,12 0-2 0,4 0-2 15,8-1-7-15,6 3-13 0,6-1-9 16,9 1 13-16,6-1-145 0,8 1-128 16,7-2-314-16</inkml:trace>
  <inkml:trace contextRef="#ctx0" brushRef="#br0" timeOffset="-209353.93">22065 15231 295 0,'-22'-6'89'0,"3"0"7"0,4-2-7 15,4 6-34-15,1-5-12 0,9-1-6 16,11 2-4-16,3 0-5 0,8-1-4 16,6 0-6-16,6 3-3 0,5 0-2 0,5 1 1 15,-2 1 0-15,2 1 0 0,-1-1-1 16,1 1-2-16,-3 2 0 0,5 1 0 16,-5-1-2-16,-7 1-1 0,-5 1 0 15,-8-1 2-15,-15 0 0 0,-10-1-1 16,-17 0-1-16,-7-1-1 0,-9 1 1 15,-7 0-2-15,-7-1-2 0,-6 0 0 16,-5 2 0-16,-9-2 1 0,-6 1 1 16,1 0 0-16,-2 0 0 0,0 2 1 15,5 1 0-15,4-2-1 0,13 0 0 0,5 1 0 16,9 1-2-16,7-2-1 0,10 3-1 16,9 0-2-16,11 0 0 0,15 1 0 15,7 3-1-15,9-1 0 0,7 4 1 16,5 1 1-16,5 0 0 0,5 0 1 15,-2-2-1-15,0 2-1 0,-2-1 1 16,1 3-1-16,3 4 0 0,-4 2 0 0,-2 1-1 16,-5 3 1-16,-5 3-1 0,-7 0 1 15,-11-1-1-15,-12-1 2 0,-11 1-1 16,-11-1 0-16,-11-1 1 0,-3 2 0 16,-5 2 0-16,0 1 0 0,-2 1 0 15,4 1-1-15,2 3 1 0,5 1-1 16,3 0 0-16,2-1 0 0,5-5 0 15,4 0 0-15,7-3 0 0,4-4-1 0,6-4 0 16,4-3 0-16,3-8 0 16,7 2 0-16,5-3 1 0,5-2 0 0,4-2 0 15,7-3 1-15,6-3 0 0,11 6-1 16,6-6 1-16,2 1-1 0,-1-2 0 16,1 3 1-16,0 0-1 0,-3-2 0 15,-8 0 1-15,-1-2-1 0,-4-1 0 16,8 3 0-16,-4-3 1 0,-2-1-3 15,-5 0-8-15,-4 0-9 0,-10-2-1 0,-3 1-136 16,-16-3-126-16,-8 0-319 0</inkml:trace>
  <inkml:trace contextRef="#ctx0" brushRef="#br0" timeOffset="-208520.9799">21376 16664 436 0,'1'-7'126'0,"-1"4"3"0,0-1 2 0,0 2-86 16,-1 0-20-16,1 2-5 0,0 0-5 15,0 2-5-15,0-2 0 0,0 1 2 16,1 4 5-16,-2-2 5 0,-2 4 5 15,0 2 3-15,-1 5 2 0,-3-1-3 16,-1 7-4-16,0 1-6 0,0 0-6 16,1 5-5-16,2-2-2 0,2 1-3 15,2 1-1-15,1-3-1 0,3-2-4 16,0-1-5-16,2-6-6 0,0-1-8 0,0-6-9 16,0-3-8-16,0-4-6 0,0-5-13 15,-3-5-104-15,2-4-110 0,0-2-266 16</inkml:trace>
  <inkml:trace contextRef="#ctx0" brushRef="#br0" timeOffset="-208374.3499">21472 16494 646 0,'-4'-6'153'16,"0"-2"1"-16,2 5-102 0,1-1-21 15,-1 3-9-15,2 1-13 0,0 2-20 16,0 3 2-16,0 2-146 0,2 3-128 15,-1 3-325-15</inkml:trace>
  <inkml:trace contextRef="#ctx0" brushRef="#br0" timeOffset="-207982.93">21845 16873 541 0,'14'-9'143'0,"-3"4"5"0,-4-2-64 0,-2 4-34 16,-1-3-10-16,-4 2-10 0,0 1-9 16,-6 5-9-16,0 1-6 0,-4-1-2 15,-4 0-3-15,0 2 1 0,-4-1-2 16,-1 0 1-16,-1-3 0 0,0-3 0 16,1-2-1-16,1 0 1 0,2-1-1 15,4 0-1-15,5-1-4 0,3-1-4 16,4 2-3-16,5-1-3 0,4 3-4 15,3-4-2-15,4 3-1 0,1-1 1 0,3 2 3 16,1 1 3-16,0-1 2 0,-2-1 4 16,0 1 2-16,-3 0 3 0,-3-1 2 15,-3 1 5-15,-4-1 4 0,-5 0 3 16,-4 1 1-16,-7-1 2 0,-5-1 1 16,-5 1 0-16,-3-1-3 0,-1 0-3 15,-1 1-2-15,-1 0-1 0,6 3-2 16,3-1-1-16,6 2-7 0,5 1-5 15,4 1-6-15,3 2-7 0,7-1-120 0,2 1-115 16,4 2-286-16</inkml:trace>
  <inkml:trace contextRef="#ctx0" brushRef="#br0" timeOffset="-207761.51">22185 16591 617 0,'5'-6'145'0,"0"1"4"16,-1 2-94-16,0 3-20 0,0 4-3 15,0 4 0-15,-2 4-2 0,-1 4-3 16,0 6-2-16,1 4-4 0,-2 6-2 16,0 2-5-16,0 3-2 0,0 2-11 15,2 1-22-15,1-2-9 0,2-4-144 16,2-7-142-16,0-5-356 0</inkml:trace>
  <inkml:trace contextRef="#ctx0" brushRef="#br0" timeOffset="-207041.07">21847 14742 413 0,'3'-3'112'0,"-1"-2"7"0,-1 3-54 0,0 0-9 15,0 0-3-15,-1 0-2 0,1 1-3 16,-2-1-6-16,0 1-5 0,-3 1-6 15,-2-1-7-15,-5 1-4 0,-4 0-5 16,-6-1-6-16,-3 1-4 0,-6 0-2 16,-2 0-1-16,-3 1-1 0,-1 1-6 0,-2-2-7 15,4 4-6-15,0-1-7 0,8-1-6 16,7 2-6-16,7-4-27 0,5-3-89 16,14 1-101-16,6-3-252 0</inkml:trace>
  <inkml:trace contextRef="#ctx0" brushRef="#br0" timeOffset="-206882.03">21754 14618 507 0,'9'-5'140'0,"-3"1"5"0,0 4-31 16,-4 0-57-16,-1 2-17 0,1 5-6 0,-2 1-3 15,-1 3-5-15,1 5-4 0,-1 4-2 16,0 2-5-16,-2 3-4 0,1-2-5 16,2 2-8-16,1-2-11 0,0-1-10 15,3-1-9-15,2-4-11 0,1-1-32 16,4-3-92-16,2-6-111 0,4-2-256 15</inkml:trace>
  <inkml:trace contextRef="#ctx0" brushRef="#br0" timeOffset="-206398.8199">22346 14677 630 0,'15'-8'142'0,"-6"2"5"0,-2 1-102 15,-4 3-12-15,1 1-5 0,-4 1-2 16,-3 2-4-16,-1 4-4 0,-5 1-6 15,-1 5-5-15,-1 1-4 0,-3 4-1 16,0 2 0-16,0-2 0 0,-1-2-1 16,3-2-1-16,1-2 0 0,1-2-1 0,2-4 0 15,-1-4 0-15,2-1-1 0,-2-2-2 16,0-5-1-16,1-1-1 0,-1-4-1 16,1-2 0-16,0-2-1 0,3 0 1 15,2-1-1-15,3 1 1 0,2 1 0 16,2 0 0-16,2 4 1 0,0 0-1 15,3 4 2-15,-3 2 0 0,2 2 3 16,0 5 0-16,-1 0 1 0,3 4 1 0,0 2 1 16,0 0 1-16,3 3 1 0,1 2 0 15,-1 0 1-15,2 1 0 0,3-1-1 16,1 2 0-16,1-2 0 0,3 0-2 16,2-3 1-16,7-3-1 0,-2-2 0 15,1-4-1-15,0-6 0 0,-1-1-2 16,-4-4 1-16,-1 0-1 0,-8-2 1 15,-2-1 0-15,-5-1 0 0,-3 2 0 0,-4-3 2 16,-3 1 1-16,-4 2 2 0,-5 0 0 16,-3 2 1-16,-2 1 0 0,-3 5 1 15,-6 1-1-15,-5 3-2 0,-3 0-1 16,-1 3-1-16,1 3-1 0,-1 1-1 16,1 2-6-16,8-1-9 0,1 2-12 15,3 0-126-15,3-1-124 0,2-2-311 0</inkml:trace>
  <inkml:trace contextRef="#ctx0" brushRef="#br0" timeOffset="-204719.19">23751 15123 577 0,'0'-9'138'16,"0"3"5"-16,0 1-85 0,1 3-12 15,-1 1-6-15,0-1-6 0,2 2-6 16,-1 4-2-16,0 1-3 0,0 4-2 16,0 5-2-16,1 6-1 0,-1 6 0 0,-2 5 1 15,-1 2-3-15,1 5-4 0,0 0-4 16,-1 1-3-16,0-2-2 0,2-2-5 15,0-5-10-15,0-1-17 0,2-4-15 16,-1-4 69-16,0-5-205 0,3-3-143 16,4-4-363-16</inkml:trace>
  <inkml:trace contextRef="#ctx0" brushRef="#br0" timeOffset="-204399.0799">24360 15684 552 0,'-6'1'110'0,"-1"0"-1"16,2 3-104-16,-1-2-11 0,3 3-1 16,3 1 2-16,-2-3 1 0,1-1 2 15,0 2 7-15,0-2 10 0,-2 1 10 16,-2-3 8-16,-6-3 8 0,-4 1 6 15,-5-1 4-15,-4 0-3 0,-11 0-5 16,-20-2-5-16,3 3-4 0,-10 1-6 16,-3 1-6-16,-1-2-4 0,-8 1-4 15,4-1-4-15,13 1-4 0,-8-1-4 16,7 1-3-16,10-1-5 0,6 0-9 0,9 4-14 16,12-2-17-16,5 2-43 0,14-1-87 15,14 2-122-15,7-1-273 0</inkml:trace>
  <inkml:trace contextRef="#ctx0" brushRef="#br0" timeOffset="-203837.17">23492 16055 607 0,'9'-5'143'16,"1"0"8"-16,0-1-94 0,2 0-13 0,0 0-5 15,2-1-2-15,2 3-4 0,0-1-5 16,1 1-5-16,3 3-5 0,1 3-4 16,1 4-4-16,-2 4-2 0,-3 4-2 15,-2 0-3-15,0 4 0 0,-3 0-1 16,-2 1-1-16,-3 0 0 0,-2-2 0 15,-4 1-1-15,-2-1 1 0,-4-2 0 0,-2 1 0 16,-2-3 1-16,-3 1 0 0,-3-1 1 16,-1 1 1-16,-4-3 1 0,-1-1 2 15,-2-2 1-15,2-2-1 0,3-1 1 16,3-2-2-16,4-2-1 0,4 0-2 16,7 0-2-16,8 2 0 0,6 2-1 15,5-2 0-15,5 4 0 0,3-1 1 16,5-1 0-16,3 1 0 0,6-6-1 15,1-4 0-15,0 0-4 0,3-2-8 16,8-1-13-16,0-3-16 0,-5-2-7 0,-9 0-137 16,-4 0-140-16,-11 3-331 0</inkml:trace>
  <inkml:trace contextRef="#ctx0" brushRef="#br0" timeOffset="-202123.93">23806 15998 537 0,'8'-18'122'0,"0"-1"5"0,2 3-83 0,1 2-13 15,-1 0-3-15,1 3 2 0,-3 4-1 16,-1 1-1-16,-3 2-4 0,-3 3-5 16,-2 4-2-16,-4 6-1 0,-4 3-2 15,-2 6 0-15,-4 4-2 0,-2 3 1 16,-3 5 1-16,-2-1-3 0,1 1-1 0,-1-2-2 15,0-1 0-15,0-1 0 0,-4-1 0 16,0-3 2-16,3 1-1 0,2-3 1 16,3-2 0-16,0-2 0 0,6-2-2 15,5-6-1-15,3 0-1 0,0-6-1 16,3 1-1-16,-1-3-1 0,3 1-2 16,0-2 1-16,2 1-1 0,-2-1-1 15,3-1 0-15,-1-1 1 0,1 0-1 16,0-1 0-16,0 1 0 0,1 0 0 15,3 0 0-15,3 1 1 0,2 4 0 0,3-1 1 16,3 1 1-16,2 4 0 16,3 1 0-16,1 0 1 0,3-2-1 0,4-1 0 15,6-1-1-15,-2 0-1 0,7-5 0 16,5 5 0-16,5-4-1 0,-2 1 1 16,-6 1-2-16,-11-1-3 0,0-1-4 15,-6-1-8-15,-11-1-9 0,-10-2-11 0,-4-1-11 16,-1-4-10-16,-1-1-123 0,-2-1-127 15,0-1-299-15</inkml:trace>
  <inkml:trace contextRef="#ctx0" brushRef="#br0" timeOffset="-201650.97">23929 16152 504 0,'0'-1'125'0,"0"1"5"0,0 1-61 16,0 4-20-16,2 1-8 0,-1 5-2 15,-2 3 2-15,-2 4 1 0,-4 4-1 16,-2 2-2-16,-4 3-4 0,-2 0-3 16,-2 3-5-16,-1 0-4 0,1-2-5 0,4 1-4 15,0-4-4-15,4-1-4 0,2-2-1 16,2-5-3-16,5-2-1 0,0-4 0 15,4-1-3-15,2-3-2 0,3-2-3 16,-2-3-2-16,2 0-3 0,0-2-2 16,-2-3-1-16,-1-3-1 0,-2 0 1 15,-2-5 3-15,-2-1 1 0,-1-3 3 16,0-4 2-16,-2-4 1 0,1-3 2 0,1-3 1 16,-1-3 1-16,4-3 0 0,1 0 0 15,2 0 4-15,-1 8 4 0,2 3 5 16,-2 5 4-16,-1 6 3 0,-1 5 1 15,-2 5 1-15,-3 4-4 0,1 2-2 16,-3 5-4-16,0 5-2 0,-1 5-3 16,-2 2-1-16,1 8 0 0,1 0 1 15,-2 4-1-15,1 2-1 0,6 2-1 16,-4-5-1-16,0-1 0 0,1-3-3 16,3-2-8-16,1-7-17 0,0-3-23 0,0-9-142 15,9-1-152-15,-2-8-375 0</inkml:trace>
  <inkml:trace contextRef="#ctx0" brushRef="#br0" timeOffset="-201148.16">24587 15345 418 0,'-10'-18'125'16,"3"5"7"-16,0 0-3 0,0 5-66 15,2 3-14-15,1 3-8 0,0 1-6 16,1 2-7-16,3 6-4 0,0 2-3 15,2 5 0-15,1 7-1 0,3 5-1 16,6 8 4-16,2 7 1 0,2 1 1 0,3 3-3 16,2 0-2-16,-2-3-5 0,-2 6-2 15,-5-3-4-15,-5-4-3 0,-6 5-2 16,-7-1-3-16,-8 0-5 0,-4-1-10 16,-3-7-11-16,-1-4-16 0,-4-1-11 15,-5-9-133-15,3-4-136 0,5-3-323 16</inkml:trace>
  <inkml:trace contextRef="#ctx0" brushRef="#br0" timeOffset="-200707.91">23216 15449 507 0,'0'-9'119'0,"-1"2"3"0,-5 2-70 16,-3 2-19-16,-3 6-6 0,-6 2-1 15,-2 3 1-15,-5 3 1 0,-2 9 0 0,0 7 1 16,0 4-2-16,4 6-2 0,2 6-2 15,7 5-4-15,8 3-4 0,10 1-2 16,11 0-7-16,12 1-13 0,6-7-17 16,6-4-137-16,3-7-134 0,1-10-343 15</inkml:trace>
  <inkml:trace contextRef="#ctx0" brushRef="#br0" timeOffset="-200180.97">25081 15106 455 0,'2'-1'129'0,"-2"1"6"0,0-3-12 16,-2 1-65-16,2 0-14 0,-7-1-4 0,-2 1-2 16,1-1-5-16,-1 2-5 0,-2 3-3 15,-1 3-4-15,-3 4-3 0,5 4-2 16,-1 3-3-16,0 4-2 0,-1 1 0 15,2-1-2-15,3 4-3 0,0-2-2 16,4-2-1-16,3-1-2 0,1 0-3 16,4-2-6-16,3-3-7 0,4-6-9 15,1-1-10-15,7-3-10 0,-2-4-15 0,2-6-114 16,-2-3-117-16,-2 0-281 0</inkml:trace>
  <inkml:trace contextRef="#ctx0" brushRef="#br0" timeOffset="-200005.06">25083 14731 679 0,'-3'-11'157'16,"1"3"3"-16,0 3-108 0,1 2-18 16,1 1-13-16,1 2-7 0,-1 0-11 15,3 0-15-15,-1 3-14 0,3 1-47 16,3 1-90-16,-2 6-120 0,0 0-279 15</inkml:trace>
  <inkml:trace contextRef="#ctx0" brushRef="#br0" timeOffset="-198894.9499">26396 15830 562 0,'5'-5'121'0,"-2"6"1"15,0-2-84-15,-2 1-20 0,-1 1-2 16,-2 3 1-16,-3-3 2 0,-3 5 1 15,-4-2 0-15,-3 3-1 0,-6-2-3 16,-3 4-2-16,-3-3 0 0,-7 3-1 16,-1-2 0-16,-8 0-2 0,-3 0-1 15,0-1-3-15,1-1-2 0,3-2-1 16,7 0-3-16,4-4-2 0,9-1-3 16,8-1-6-16,6-4-9 0,4 0-8 0,7-5-9 15,3-3-118-15,5-1-118 0,8-4-284 16</inkml:trace>
  <inkml:trace contextRef="#ctx0" brushRef="#br0" timeOffset="-198685.8898">26435 15685 559 0,'1'-3'127'0,"-3"2"4"16,-4 1-74-16,-4-1-31 0,-2 1-6 15,-4 0-1-15,-5 1 1 0,-4-1 2 16,-3 0-1-16,-8-1-1 0,-1 1-3 15,-8 1-2-15,-2 3-1 0,-3-3-2 16,3 3-2-16,3-2-2 0,8 1-3 16,5-1 0-16,12 1-5 0,5-5-9 15,8 2-13-15,5 0-8 0,4-1-130 16,3-1-126-16,9-1-314 0</inkml:trace>
  <inkml:trace contextRef="#ctx0" brushRef="#br0" timeOffset="-196960.87">27077 15716 517 0,'-11'-4'121'15,"12"3"4"-15,16-3-60 0,9 3-29 0,7 0-13 16,10-1 1-16,10-1 3 0,7-1 4 16,14-1 1-16,15 0-1 0,8 1-1 15,16-2-1-15,21 1-4 0,15 2-4 16,13-1-4-16,10 5-5 0,1-2-4 16,7 0-2-16,3 3-4 0,-13-1 0 15,-7-1-1-15,-3 3-1 0,-21-3 0 16,-11 2 1-16,-19 1-2 0,-20-2-3 15,-13-1-5-15,-16 0-7 0,-19 0-8 16,-14-1-8-16,-10-2-10 0,-9-2 28 16,-11 2-152-16,-5-1-119 0,-7 0-307 0</inkml:trace>
  <inkml:trace contextRef="#ctx0" brushRef="#br0" timeOffset="-195820.79">28049 14213 573 0,'3'-17'137'16,"-1"2"6"-16,-1 3-81 0,2 3-12 16,-1 3-10-16,1 2-5 0,-1 2-4 15,0 3-2-15,0 4-3 0,0 4-4 16,8 5-6-16,1 7-3 0,2 6-1 15,3 5-1-15,2 6-2 0,3 2-4 16,1 3-4-16,-5-1-5 0,-1-2-10 16,-1 0-13-16,-4-6-13 0,-2-4-28 15,-4-7-106-15,-4-1-126 0,-2-7-287 16</inkml:trace>
  <inkml:trace contextRef="#ctx0" brushRef="#br0" timeOffset="-195592.87">28717 14363 675 0,'7'-10'144'0,"-5"-1"4"15,-6 9-116-15,-6 2-16 0,-8 7-6 16,-7 8 2-16,-7 6 2 0,-5 7-1 16,-2 9 0-16,-2 5-1 0,1 4 0 15,4 1-1-15,-1 0-3 0,5 0-1 16,0-1-2-16,-2 0-2 0,1-1 0 15,2 0-3-15,1-5-8 0,4-3-10 16,-1-4-13-16,4-6 96 0,5-7-228 16,5-6-141-16,10-5-374 0</inkml:trace>
  <inkml:trace contextRef="#ctx0" brushRef="#br0" timeOffset="-195269.8">28702 14709 535 0,'1'-10'140'0,"-4"5"5"16,-3 0 1-16,-3 2-118 0,0 5-11 15,-7 1-2-15,0 4 0 0,-5 2 0 16,-2 6-3-16,-1 2-3 0,-1 7-1 16,0 2-1-16,4 2 0 0,3 6 2 15,1-3 0-15,1-3 2 0,2-1 0 16,1-2 2-16,0-5-1 0,5-3-1 0,-1-7-1 15,6 1-2-15,3-1-1 0,6-2-3 16,4-3 0-16,3-1-1 0,6-3-1 16,8-1 1-16,11-3-2 0,8 1 1 15,4-2-1-15,4 2-1 0,0 2-4 16,0 1-5-16,-7 0-8 0,-11 1-8 16,-8 0-9-16,-9-2-9 0,-5 1-10 15,-6-2-8-15,-5 1-104 0,-4-2-109 16,-4-1-260-16</inkml:trace>
  <inkml:trace contextRef="#ctx0" brushRef="#br0" timeOffset="-195083.71">28830 14983 468 0,'-1'-6'136'0,"0"1"9"15,-1 1-24-15,2 2-44 0,0 0-19 16,2 2-11-16,-4 2-3 0,1 4-3 16,-3 1-4-16,1 4-6 0,-2 5-3 0,1 4-2 15,0 2-2-15,1 3-5 0,2 0-5 16,1 2-4-16,2 0-3 0,2-1-2 15,-1 0-2-15,5 0-5 0,-1-4-9 16,2-5-16-16,1-2-22 0,-2-3-91 16,1-6-52-16,-4-3-132 0,-4-4-271 15</inkml:trace>
  <inkml:trace contextRef="#ctx0" brushRef="#br0" timeOffset="-193663.78">27339 16145 649 0,'3'-13'152'0,"-1"7"4"16,-1-2-100-16,-1 4-17 0,1 1-6 15,0 5-2-15,2 1-2 0,-2 6-2 0,1 6-2 16,1 4-4-16,-1 11-3 0,2 6-2 16,1 5-2-16,1 7-5 0,-1-1-6 15,2 0-9-15,3-2-11 0,-1-7-16 16,2-3-16-16,0-8-15 0,0-7-119 16,9-4-131-16,-2-5-297 0</inkml:trace>
  <inkml:trace contextRef="#ctx0" brushRef="#br0" timeOffset="-193358.3799">28327 16576 657 0,'-8'0'138'0,"-8"-3"0"0,-8 0-113 0,-4 1-18 16,-9-2-2-16,-7 1 0 0,-2 0 1 15,1 0 0-15,1 2 0 0,4-1-1 16,3 0-1-16,9 0-4 0,7 1-7 15,5-1-7-15,4-1-130 0,8-3-119 16,9-2-310-16</inkml:trace>
  <inkml:trace contextRef="#ctx0" brushRef="#br0" timeOffset="-193100.54">28558 16100 611 0,'-8'-9'142'15,"5"2"5"-15,2 3-97 0,1 1-17 0,4 2-8 16,2 1-1-16,1 4-3 0,9 3-3 16,1 3-2-16,4 3-2 0,3 7 1 15,-2 5 0-15,1 5-2 0,-1 6-2 16,-6 1-3-16,-1 6-3 0,0 0-5 15,-3 0-11-15,2-3-15 0,-2-5-7 16,-1-7-135-16,3-4-132 0,-3-11-329 16</inkml:trace>
  <inkml:trace contextRef="#ctx0" brushRef="#br0" timeOffset="-192886.8799">29144 16188 670 0,'-8'-3'150'16,"-3"3"6"-16,-2 1-108 0,-5 6-12 16,-3 5-3-16,5 6 1 0,-2 7 0 0,-3 9-4 15,0 7-4-15,2 4-7 0,1 6-4 16,2-2-4-16,0-1-3 0,0-4-4 16,0-4-1-16,2-7-6 0,0-2-12 15,1-7-16-15,2 1-18 0,2-3-134 16,2-2-142-16,2-6-345 0</inkml:trace>
  <inkml:trace contextRef="#ctx0" brushRef="#br0" timeOffset="-192494.24">29273 16646 537 0,'-6'9'128'0,"-1"1"5"15,0 2-76-15,-4 2-20 0,0 2-4 16,-3 3-2-16,2 1-1 0,-3 4-3 16,-7 2-2-16,1 1-2 0,-2 2-1 15,0-1-2-15,0-3-1 0,1-1-2 16,1-4 0-16,8-4-3 0,3-4-2 0,4-2-3 15,2-5-2-15,3-2-3 0,2 0-1 16,4-4-2-16,7-1 0 0,4 0 0 16,8 0 0-16,5-1 1 0,7-2-1 15,3 2 0-15,1-1-1 0,-2-1 0 16,0 2 1-16,-5 1-1 0,-1-2 0 16,-5 3 0-16,-2 0 0 0,-4 1-1 15,-3-1-6-15,-3-2-7 0,-4 1-9 16,-5-2-10-16,-1 2-11 0,-4-6 5 15,-2 0-133-15,-2-1-121 0,1 0-294 0</inkml:trace>
  <inkml:trace contextRef="#ctx0" brushRef="#br0" timeOffset="-192297.8298">29488 16836 598 0,'1'-6'154'0,"-1"6"7"0,-1 0-53 15,-2-4-57-15,1 10-10 0,-2 4-2 0,1 1-4 16,-4 6-2-16,1 3-4 0,-2-1-4 15,1 10-3-15,0-5-3 0,1 2-4 16,2 1-5-16,1-2-3 0,1-3-3 16,1-2-1-16,2-2-2 0,3-2-4 15,0-2-8-15,-1-3-10 0,4 0-14 16,0-4-18-16,-2-2-141 0,1-1-148 16,0-3-353-16</inkml:trace>
  <inkml:trace contextRef="#ctx0" brushRef="#br0" timeOffset="-191325.8">30786 15708 587 0,'10'-3'135'0,"-3"0"4"0,-3 1-80 0,0 2-21 15,-4-3-10-15,-3 2-3 0,-4 1-1 16,-5-1-3-16,-7 1-5 0,-7 1-5 16,-3 0-6-16,-3 2-1 0,-4 2 0 15,3-2-1-15,2 3 0 0,4 0 0 16,6-1-2-16,4 0-2 0,2-1-1 15,6-3-4-15,2 0-5 0,4-3-8 16,1-2-7-16,6-2-9 0,4-1-11 0,4-3-17 16,5-2-30-16,4-1-54 0,7 1-87 15,4-1-188-15</inkml:trace>
  <inkml:trace contextRef="#ctx0" brushRef="#br0" timeOffset="-191117.05">30859 15550 555 0,'0'-5'134'16,"-5"-1"4"-16,-6 1-72 0,-7 2-28 0,-6 1-13 15,-11-1-6-15,-3 4-1 0,-5-1-2 16,0 3-1-16,3-1-2 0,4 2-3 16,8 1 0-16,8-1-7 0,8 1-11 15,6-2-11-15,6 1-6 0,5-2-128 16,9-3-122-16,6-4-304 0</inkml:trace>
  <inkml:trace contextRef="#ctx0" brushRef="#br0" timeOffset="-190339.94">31489 14824 573 0,'3'-13'139'0,"-2"3"7"16,-1 1-75-16,1 7-24 0,-1 2-11 16,2 1-2-16,0 8 1 0,0 2-2 15,3 7-3-15,2 7-4 0,-1 4-3 16,2 6-2-16,0 4-5 0,-1-2-5 15,0 1-9-15,-3-2-14 0,-3-4-16 16,-2 0-15-16,-1-4-8 0,-1 0-128 0,-3-5-133 16,1 1-305-16</inkml:trace>
  <inkml:trace contextRef="#ctx0" brushRef="#br0" timeOffset="-190126.54">31939 15136 713 0,'4'0'149'0,"-6"0"7"0,-2 3-121 16,-5 3-11-16,-2 4 1 0,-6 3 4 15,-6 10 4-15,-9 4 2 0,-9 10-2 0,-6 6-5 16,-2 3-4-16,0 6-5 0,1 0-5 16,3-2-3-16,4-3-9 0,9-7-12 15,3-5-14-15,5-5-20 0,1-4-13 16,4-5-130-16,3-4-4 0,2 2-114 15,4-4-206-15</inkml:trace>
  <inkml:trace contextRef="#ctx0" brushRef="#br0" timeOffset="-189647.3799">31591 15784 683 0,'-8'-13'159'0,"2"7"4"0,1-2-91 0,4 1-42 16,4 1-13-16,6 0-4 0,3 1-2 15,10-1-3-15,8 1-4 0,3 0-1 16,5 2 0-16,0 2 0 0,2 2-1 16,0 1 0-16,-7 1-1 0,-3 1 0 15,-6 2 0-15,-5 0 0 0,-4 0 1 16,-6 3 1-16,-4 1 2 0,-6 1 1 15,-4-1 0-15,-5 4 2 0,-4 0-2 0,-5 1 0 16,-2-2-1-16,-1 0-2 0,1 0-2 16,0 1 0-16,3-5 0 0,3 1-1 15,4 0 0-15,6-1-1 0,3-1-2 16,4 1 1-16,6-2-1 0,4 2 0 16,3 1-1-16,3 1 0 0,0-1 1 15,2 1-1-15,0 1 1 0,-2 2 0 16,-1-1 1-16,-2 3-1 0,-2-1 3 0,-4 1 1 15,-1 2 1-15,-3-1 3 0,-5-1 1 16,-2 3 1-16,-5-4 4 0,-3-1 2 16,-3 1 2-16,-6-4 0 0,-3-1 2 15,-4-3-1-15,-4-2-1 0,-5-1-3 16,-8-3-2-16,-6-2-4 0,1-1-6 16,0-2-14-16,3-1-18 0,4-2-19 15,4-2-142-15,10 0-151 0,9 0-364 16</inkml:trace>
  <inkml:trace contextRef="#ctx0" brushRef="#br0" timeOffset="59981.75">6856 5540 415 0,'33'-6'97'16,"2"0"4"-16,6 1-66 0,4 1-7 15,6 2-7-15,4 1-5 0,4 1-2 16,1 1-4-16,3 1-1 0,0 1-2 16,0 0 0-16,-1 1 0 0,2-3 1 0,0 2-1 15,3-2 1-15,1 0-2 0,4 2 0 16,0-3-2-16,3 1-1 0,3 0 0 16,0 0 1-16,1 2 0 0,0 1 2 15,1-2 0-15,1 2 1 0,1 1 2 16,-2 1 0-16,1 1 0 0,3 1-1 15,-2 0-1-15,1 1 0 0,3-1-1 16,1 3-2-16,5-1 0 0,-1 4-2 0,5-6-1 16,4-1 0-16,7 2 0 0,-2 4 0 15,1-4-1-15,4-1 1 0,1-3-1 16,4 1 1-16,-2 1-1 0,-2-3 0 16,2-5 0-16,2 1 1 0,0 2-1 15,-1-1 0-15,1 1 0 0,2-1 0 16,3 1 0-16,-4 5-1 0,0 0 1 15,2-2 0-15,0 5 0 0,-1-2-1 16,-2 5 1-16,1-1 1 0,2 1-1 0,-3 1 0 16,0-1 0-16,-3 0 0 0,1-1 0 15,1-2 0-15,-4 0 0 0,-3-4 0 16,6 0 0-16,2 1 0 0,2-2 0 16,0-1 0-16,1-3 0 0,4-1 0 15,3 3 0-15,-6-5 0 0,-1-1 0 16,2 0 1-16,-1 0-1 0,-2 0 0 15,-8 1 0-15,0-3 0 0,2 4 0 16,-3-1 0-16,-4 0 0 0,-5-1 0 0,1 1 0 16,3-1 1-16,-1 1-1 0,-2-2 0 15,-3 1 1-15,4-4-1 0,-2 3 0 16,3-3 0-16,-3 0 0 0,-5-2 0 16,2 1 0-16,1-4 0 0,0 0 0 15,1 1 0-15,-4 0 0 0,6 1 0 16,2-1 0-16,2 4 0 0,3 1 0 0,-2 1 0 15,2-1 0-15,5 3 1 16,-3 1-1-16,1 3 0 0,-2-3-1 0,-1-2 1 16,3 2 0-16,0 0 0 0,-5 0 0 15,0-4 0-15,-1-3 0 0,2 2 0 16,-4 2 0-16,-6-3 0 0,-5-3 0 16,-1 0 1-16,-8 4 1 0,-4 0 2 15,-8-2 3-15,-5 0 1 0,-5 2 1 16,-4 0 2-16,-7 0-1 0,-5 1 1 15,-5 0-2-15,-4 0-2 0,-3 0-1 0,-2 0-2 16,0 2-1-16,-2 2 0 0,2-1-2 16,-1 4 0-16,2 4-1 0,1 5-1 15,0 2 0-15,0 4-4 0,-3 5-2 16,-2 4-1-16,1 3-3 0,-5 5-1 16,-2 2 0-16,-5 4-1 0,0 4 3 0,-3 1 2 15,-3 4 1-15,-1 1 3 16,-3-1 0-16,-2 3 1 0,-2-1 2 0,-2 4 0 15,-2 2 2-15,-2 4 0 0,0 3 1 16,0 2 1-16,0 5 0 0,-1 4 0 16,1-2 0-16,-1 3-1 0,0 0-1 15,0 0 0-15,2 1 0 0,-1-1-1 16,1-1 0-16,1 2 1 0,3-2-1 16,3-1 0-16,3 2 0 0,5-3 0 0,6 1 0 15,0-3 1-15,6-1-1 16,3-2 0-16,2 1 0 0,-1-3 0 0,2-2 0 15,-6-2 0-15,1 1 1 0,-5-4 1 16,-7-2 1-16,-4-3 1 0,-5 0 1 16,-8-3-1-16,-6-1 2 0,-6-4-2 15,-6-2 0-15,-5-5-1 0,-8-4-2 16,-5-4 0-16,-6-6 0 0,-9-4 0 16,-8-4-1-16,-6-2 0 0,-4-3 0 15,-4-5 1-15,-5-2-1 0,-4-3 0 0,-6-2 0 16,0-1 0-16,-3-5 0 0,-7-5-1 15,-6-2 1-15,-5 2-1 0,-2-4 1 16,0-3 0-16,-10-3 0 0,-4-2 0 16,-1 2 0-16,-3-3 0 0,-6-3 0 15,-4-1 0-15,-1 2 0 0,-5-1 0 16,-1 2 1-16,-4-1-1 0,2-4 0 0,-2 4 0 16,-2 0 0-16,-4 0 0 0,1 3 0 15,3-3 0-15,-6 1 1 0,-1 5-1 16,1-2 0-16,-2-1 0 0,-2 2 1 15,5-3 1-15,-5 2 1 0,0 0 1 16,2-2 0-16,-2 3 2 0,-1-1-1 16,3-2 0-16,-1 4-1 0,-3-1 0 15,4 6 0-15,-6-4-1 0,0 3 0 16,4 5-1-16,-1-2 0 0,-3 5-1 0,7 4 0 16,-2-5-1-16,-1 5 1 0,4 4-1 15,0-6 0-15,-1 9 1 0,2 0-1 16,-1-4 0-16,0 2 0 0,-1 5 0 15,3-8 0-15,-1 4 0 0,-3 2 0 16,4-4 0-16,-2-2 0 0,-2 4 0 16,8-1 0-16,0-2 0 0,2 2 0 15,5 0 0-15,2 0 0 0,4 1 0 0,7 0 1 16,0 1-1-16,4 3 0 0,6-4 0 16,3 0 1-16,2 4-1 0,3 1 0 15,3-1 0-15,3-3 1 0,0 2-1 16,1 1 0-16,5 0 0 0,5-4 0 15,0 0 0-15,5 1-1 0,2-2 1 16,5 1 0-16,7-2 0 0,2-4-1 16,7-1 1-16,8-3 0 0,7-3 0 15,9-1 0-15,10-4 0 0,4-2 1 0,8-1 0 16,8-1 0-16,4-2 0 0,3-3 0 16,2-5 0-16,-1-5 1 0,0-2-1 15,-2-5 1-15,0-2 0 0,-2-7 2 16,-1-2 3-16,0-3 3 0,0 0 1 15,-1-7 2-15,1-1 1 0,1-4 0 16,2-4 0-16,3-4-3 0,-1-3-2 16,2-6-1-16,3-4-3 0,2-2-1 15,1-4-2-15,0 2-1 0,-2-4 0 0,5 0 0 16,0 2 0-16,1 6-1 0,3 3-4 16,0 2-8-16,1 0-19 0,2 6 44 15,3-1-180-15,3-1-138 0,0-2-354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6:29:30.78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13693 4157 481 0,'2'-1'127'0,"-2"1"4"0,-1-1-47 0,1 1-35 15,-3 0-12-15,2 0-14 16,1 0-3-16,-5 0-3 0,8 1-2 0,-4 0 0 15,1 1 1-15,3 1 0 0,5 1 0 16,-8 2 0-16,5-1-1 0,-5 1 0 16,11 0-3-16,1-2-3 0,5 2-1 15,-2-1-1-15,18-3-1 0,3 2 0 16,3-2-3-16,-2 2 0 0,8 0-1 16,-5-7 0-16,-1 6-2 0,-6-3 0 15,-6 0 0-15,5-2 1 0,-10 0-1 0,-6 0 1 16,-1 3 1-16,-5-6 4 0,-5 1 2 15,0 0 1-15,-11 2 2 0,7-2 0 16,-6 1-1-16,0-2-1 0,6 2-3 16,-4 0-1-16,-5 0-2 0,8-1-1 15,0 1-1-15,0-1 0 0,-3 0-1 16,-4-2 0-16,6-4 0 0,6-1-1 16,-4-3 1-16,1-5-1 0,4-4 0 15,7-6 1-15,0-4 0 0,1-2 0 0,0-2 0 16,3 0-1-16,1 2 0 0,0 2 1 15,0 6-2-15,-3 4 1 0,3 4 0 16,1 6 0-16,3 2-1 0,0 1 2 16,-1 4 0-16,1-2 0 0,9 7 1 15,2 1 1-15,3-1 0 0,-2 3 1 16,2 2-1-16,1 3 0 0,-4 7 0 16,-4-2-2-16,-4 3 1 0,-5 3-1 15,-4 2 0-15,-5 1 0 0,-3 2 1 0,-4 2-1 16,-4 0 1-16,-4 2 0 0,-3 0 0 15,-1 0 0-15,-3-1 0 0,0-2-1 16,3 0 1-16,-2-2-1 0,4-4 0 16,0 1 0-16,3-3-1 0,3-2 0 15,3-1 0-15,3-4 0 0,6-1 1 0,7-2 0 16,8-2 1-16,3 1 1 16,6-3 0-16,7 0 1 0,4 2 0 0,-2 0-1 15,1 1 0-15,-6 0 0 0,-2-2 0 16,-3 1-1-16,-7 0-2 0,-3-2-7 15,-8 1-14-15,-6-2-15 0,-2-1 43 16,-13 0-187-16,0-3-146 0,-6 1-365 16</inkml:trace>
  <inkml:trace contextRef="#ctx0" brushRef="#br0" timeOffset="712">16142 4266 578 0,'2'0'135'0,"6"-1"4"15,-3 1-94-15,3 0-8 0,-8 0-5 16,3 0-3-16,-2 0-2 0,4 1-2 16,-13-1-4-16,2 2-5 0,-5 0-2 15,0 1-4-15,-12-2-2 0,-4 0-4 16,-6 1-2-16,1 2-1 0,-15-5 1 15,6 0-1-15,1-2 0 0,5 3 0 16,-3-2-1-16,11-2 1 0,4 0-2 0,17 2-3 16,-9 1-4-16,16-5-5 0,5-1-5 15,13-1-5-15,-7-3-5 0,15-2-4 16,3 0-1-16,9-3 2 0,-6 2 3 16,3 2 4-16,1 1 5 0,2 2 6 15,-12 3 4-15,1 3 6 0,-4 0 4 16,-3 1 6-16,-9 0 6 0,-1 2 8 15,-5-1 9-15,-1 0 1 0,-14-1-1 0,-3-1-1 16,-8 1-2-16,-3-2-4 0,195 0-6 16,-194 2-6-16,-1-2-1 0,-24 3 0 15,-6 0-1-15,6 1-1 0,3 0-2 16,5 2-3-16,-205-2-1 0,223 1 0 16,3 1-2-16,12-1-8 0,-3-1-12 15,8 1-7-15,5-2-73 0,9 1-62 16,-7 1-117-16,13-2-256 0</inkml:trace>
  <inkml:trace contextRef="#ctx0" brushRef="#br0" timeOffset="2689.97">17045 3623 532 0,'12'-2'128'16,"-5"1"4"-16,-1-2-46 0,-1 0-47 15,-7-1-47-15,2 0 30 0,-4 0-7 16,-5 1-5-16,-1-2-3 0,-2 0-4 16,-6 1-1-16,3 1 0 0,-13-1 0 15,4 1 0-15,-3 2 0 0,5 1 0 0,-7-1 0 16,11 1-1-16,-4 2 0 0,15 1 0 15,-12-1-1-15,12 0 1 0,-5 0-1 16,13 0 0-16,-13 0 0 0,12 0 0 16,-3 1 0-16,6-2 0 0,-12 3 0 15,12-1 1-15,-7 2 1 0,9 1 1 16,-11 2 1-16,3-2 2 0,3 2 1 16,3 5 2-16,-7 1 1 0,1 0 1 15,-1 2 0-15,2 4 19 0,-5 4-19 0,0 5 0 16,-1 0 0-16,2 5-1 0,-4 7-2 15,5 1 1-15,-2 1-19 0,3-1 19 16,-6 1-1-16,4 1-1 0,-1-5-1 16,2 2-1-16,-6-1 0 0,1 3-2 15,-1 2-1-15,4-1-1 0,-3-2 0 16,-1 2 0-16,2-2 0 0,2-4 0 16,-1-2 0-16,5-6 0 0,0-1 0 15,2-2 1-15,3-3-1 0,2-2 0 0,1-2 0 16,5-3 0-16,-4-1 0 0,6-2 1 15,3-3 0-15,2-2 0 0,-2-6 0 16,7 5 0-16,2-5 0 0,5-2 0 16,-4-1 0-16,-1-3 0 0,-2-3 0 15,3 2 0-15,-15-2 0 0,3-2 0 16,-3 1 0-16,-1-3-2 0,-12-1-23 16,7-1-6-16,-3-2-145 0,10 2-141 15,-17 0-359-15</inkml:trace>
  <inkml:trace contextRef="#ctx0" brushRef="#br0" timeOffset="4675.12">16993 4182 448 0,'5'-7'123'0,"-2"0"4"15,2-2-31-15,0 1-45 0,-1-1-12 16,1 1-6-16,0-1-3 0,-2 0-2 16,3 1-3-16,2 0-3 0,-1 2-1 15,3 1-3-15,0-1-3 0,2 3-4 16,4-1-1-16,0 1-3 0,3 3 0 15,-2 2 0-15,4-1-3 0,1 4 1 16,-1 1 0-16,-7 1-2 0,2 2 0 16,-3 1-2-16,-2 0 0 0,-5 1 0 0,-2 1-1 15,-3 0 1-15,0 3 0 0,-7-4-1 16,3 4 1-16,-6-4 0 0,3 1 1 16,-7-1-1-16,2-1 0 0,0 1 1 15,0 0-1-15,-6-2 1 0,5 1-1 16,-2-2 1-16,0-2 0 0,1-3 0 15,-3-3 0-15,-1-3 2 0,3-2 1 16,1-2 3-16,-3-2 1 0,5 0-1 16,-2-2 1-16,7-3-2 0,5-2-3 15,2-4-11-15,5-2-15 0,3-1-17 0,7-2-34 16,4-1-102-16,2 4-129 0,-5-2-292 16</inkml:trace>
  <inkml:trace contextRef="#ctx0" brushRef="#br0" timeOffset="11191.3698">17570 4368 1126 0,'-1'2'6'16,"0"-2"-6"-16,0 2-293 0,2 2-545 15</inkml:trace>
  <inkml:trace contextRef="#ctx0" brushRef="#br0" timeOffset="13545.33">17500 4550 1911 0,'-27'18'-140'0,"-5"-2"-10"0,-2 0-11 16,3-3-71-16,0-1-61 0,-3 2-133 15,0-2-82-15</inkml:trace>
  <inkml:trace contextRef="#ctx0" brushRef="#br0" timeOffset="15071.12">18414 4264 526 0,'49'-9'133'0,"-7"2"3"15,-14 4-63-15,-8 2-22 0,-9 1-19 16,-4 0-3-16,-3-2-1 0,-4 3-5 16,-7 0-2-16,-7 3-5 0,-8 0-3 15,-6 1-3-15,-9-1-3 0,-5 4-4 0,-7-3 0 16,-3-2 0-16,3-1-1 0,-3-2 0 15,-1-3 0-15,7 0 0 0,4-4 0 16,8 1 0-16,5-1 0 0,6-1-2 16,8 0-5-16,14-2-5 0,10-2-3 15,4-2-3-15,4 2-2 0,5 0-1 16,-1-1 3-16,6 2 4 0,-9 3 5 16,-4 2 3-16,-5 1 5 0,-1-2 4 15,-5 3 4-15,-1-1 4 0,0 1 2 0,0 1 4 16,-6 1-1-16,7 1-1 0,-2 1-4 15,2 2-3-15,-6 3-2 0,4 4 0 16,-2 4 0-16,5 6 0 0,-4 3 1 16,-3 9 0-16,1 2 0 0,3 5-2 15,-1 2-3-15,0 1-2 0,1 0-1 0,-1-2-4 16,-1-3-7-16,10-4 49 16,-1-4-75-16,3-5 62 0,5-4-197 0,6-3-149 15,4-2-398-15</inkml:trace>
  <inkml:trace contextRef="#ctx0" brushRef="#br0" timeOffset="15545.11">19182 4269 659 0,'-2'-11'143'0,"-3"0"3"15,4 6-121-15,-4-1-4 0,-3 2-2 16,-1 2-3-16,-4-1-2 0,-3 3-3 15,-3 0-2-15,-3 1-2 0,-4 2 1 16,-1-1 1-16,-3-2-1 0,-1 3 0 16,1-6-2-16,-2 3-1 0,2-3-1 15,2-4 0-15,0-5-2 0,5 1-1 16,10-1 1-16,1-2-1 0,7-1 0 0,1-1-1 16,7 3-1-16,3 3 1 0,2 1-2 15,-2 2 1-15,5 5 0 0,-2-1 1 16,3 7-1-16,-7 2 2 0,10 4-1 15,0 3 1-15,6 5 0 0,-2 1 0 16,7 3 0-16,4 2 0 0,9 0 0 16,-2-2-1-16,1-2 1 0,0-3-1 0,2-4 1 15,-7-5 0-15,1-4 0 0,-4-8 1 16,-3-4 0-16,-3-7 0 0,-2-4 0 16,-1-3 1-16,1-3-1 0,-10-4 0 15,-1 1-1-15,-4 1 0 0,-2 1-1 16,-9 1-1-16,-2 6 0 0,-5 3-1 15,-1 4 2-15,-8 3-1 0,-3 4 2 16,-4 4 0-16,-4 2 0 0,-2 1 1 16,-1 3-1-16,1 3 0 0,1 0-1 0,4 3-8 15,2 2-15-15,8 1-15 0,8 1-126 16,7 0-133-16,11 2-325 0</inkml:trace>
  <inkml:trace contextRef="#ctx0" brushRef="#br0" timeOffset="15825.16">19503 3389 657 0,'-2'13'145'0,"13"8"7"16,4 7-111-16,4 13-7 0,3 10 3 16,1 12 6-16,5 16-2 0,-2 8-4 15,-8 9-7-15,-4 5-7 0,-2 7-7 16,-11 5-4-16,-5-2-5 0,-12-7-6 16,-2-4-19-16,-16-5 40 0,-12-3-205 15,-15-4-157-15,-9-5-416 0</inkml:trace>
  <inkml:trace contextRef="#ctx0" brushRef="#br0" timeOffset="29708.77">17847 6283 552 0,'-2'0'122'16,"2"-3"0"-16,-2 3-91 0,5 2-14 16,-1-1-3-16,2 2-2 0,0 2-1 15,4 0 2-15,6 1 0 0,4 1 1 0,8 0 0 16,2 0-3-16,11-4-1 0,1-2-1 16,7 0-3-16,-2 1-2 0,1-11-2 15,-2 4 0-15,2-5-1 0,-8 3 0 16,-5-2 0-16,-6-1 0 0,-6 2 0 15,-6 4 1-15,-7-3 3 0,-7 1 1 16,-3-1 1-16,-8 2 2 0,-2 1 2 16,-1-5 0-16,0 0-1 0,-3-2-1 0,0-1-1 15,1-3-1-15,7-2-2 0,-5-1-1 16,8-6-1-16,5 0-1 0,4-6-1 16,2-2-1-16,4-4 0 0,6 1 0 15,4-1 0-15,3 2 0 0,-1 3-1 16,5 3 1-16,4 4 0 0,-1 5-1 15,2 4 1-15,1 3 0 0,0 1-1 16,-1 4 1-16,-1 4 0 0,-3 3 0 0,-2 2 2 16,-2 3-1-16,-4 6 1 15,-2 4 0-15,2 1 0 0,-1 2 1 16,-4 4-1-16,0 4 0 0,-1 3 0 0,-4-1 2 16,-1 4 1-16,-9 1 1 0,-7 1 2 15,-3 0 1-15,0-1 1 0,-12-2 0 16,3-2 0-16,-11-3-1 0,9-3-2 15,3-6-1-15,3-1-2 0,-1-3-1 0,15-2-1 16,3-3-1-16,9 1 0 0,4-3 0 16,8-2 0-16,7 1 1 0,9-5-1 15,4 0 1-15,8-3-1 0,0 0 0 16,2-2-1-16,-4 2-2 0,-4 0-6 16,-10 0-6-16,-10 1-13 0,-10-1-10 15,-4 2-77-15,-15 0-57 0,-6 0-117 16,-5-1-253-16</inkml:trace>
  <inkml:trace contextRef="#ctx0" brushRef="#br0" timeOffset="31094.43">19995 6316 444 0,'1'1'137'0,"5"0"-20"0,-6-1-75 15,2 2-29-15,-6-2 47 0,-7-3-6 16,-1 3-55-16,-1 0-2 0,-3 0 46 15,-3-6-5-15,0 7-27 0,1 2-27 16,3 2 25-16,-8-3 25 0,2 2-28 16,-3 0-26-16,5 4 24 0,-8-8 0 0,-2 0 0 15,1-1-2-15,6-2 0 0,-5-3 0 16,6 1-1-16,1-1-2 0,8 1-1 16,6-2-7-16,3 0-6 0,5 0-4 15,4 4-13-15,4-2-25 0,-1 1-53 16,4-1-29-16,-2 3-79 0,0-1-166 15</inkml:trace>
  <inkml:trace contextRef="#ctx0" brushRef="#br0" timeOffset="31463.42">20066 6161 500 0,'5'0'129'0,"-5"-1"-3"16,-7 1-80-16,-4 0-7 16,5 0-12-16,0 0 3 0,-23 0-7 0,0 2-8 15,-12 2 5-15,-2 1 6 0,-5-1-7 16,-3-1-2-16,15 0-4 0,-2-2-3 16,1 0-4-16,6-3-6 0,7-2-11 15,1 0-8-15,11 1-131 0,5-2-124 0,7 1-317 16</inkml:trace>
  <inkml:trace contextRef="#ctx0" brushRef="#br0" timeOffset="32244.49">20831 5791 506 0,'10'-5'113'0,"-2"0"7"0,-6 1-83 16,1 2-8-16,-14 1-2 0,3 0-3 16,-8 1 0-16,0 1-1 0,-4 0-4 0,0 0-3 15,-4 2 1-15,8 0 1 0,-6 0-2 16,1 1-1-16,-1-2-4 0,1 2-2 15,4-2-3-15,2 1-2 0,4 0-3 16,0 0 0-16,7 0 0 0,-2 2-1 16,2 0 0-16,0 3 0 0,0 1 0 15,-3 3 0-15,6 2 0 0,-2 6 0 0,9 3 1 16,-6 3 0-16,5 4 1 0,2 2 0 16,0 5 1-16,2 1 1 0,-3 2 1 15,-2 3 2-15,4 3 1 0,0 5 1 16,-3 3 1-16,-2 3 1 0,-1-2-1 15,-2 1 1-15,-2-3-1 0,-3 1-1 16,1-5 0-16,-3-5 0 0,2-3-2 16,1-3 0-16,4-3-1 0,-3-1 0 15,4-6-2-15,3-2 0 0,2-5-1 16,5-3-1-16,2-1 0 0,0-3 1 0,7-6-1 16,3-3 0-16,2-2-1 0,0-4 1 15,-6-4-1-15,5 0 0 0,-3-1-3 16,0-2-2-16,-5-2-10 0,-2 2-15 15,-1 0-8-15,2-1-10 0,-14-1-125 16,5 2-129-16,-6 0-303 0</inkml:trace>
  <inkml:trace contextRef="#ctx0" brushRef="#br0" timeOffset="33869.17">21015 6273 442 0,'16'0'105'0,"-1"-1"4"0,0-2-59 15,10 1-23-15,-9 2-4 0,-2-3-5 16,-1 2 1-16,-7-1-3 0,1 2 0 15,-2 0 2-15,-3-2 3 0,0 2 2 16,-4 0-2-16,-2 2 0 0,-4-1 0 16,-5 0-4-16,-8 0-2 0,-3 1-5 0,-3-1-5 15,-2 1-2-15,-3-1 0 0,4-1-1 16,5 2 2-16,7-1-1 0,3 0 1 16,6 0-1-16,3-1-1 0,4 0-1 15,1-1 0-15,3 1-1 0,7-1 0 16,2 0 1-16,8-1-1 0,-1 1 1 15,7 0 0-15,1 0-1 0,-1 0 0 16,-1-1 1-16,-1 2-1 0,-6 2 0 0,0-2 0 16,-3 1 0-16,-5 1 0 0,-1-1 1 15,-7 2 1-15,-3-2 1 0,-6-1 2 16,-2 1 3-16,-6 1 2 0,-7-1 2 16,-6 1 1-16,-4 1 0 0,-4-1-1 15,2 1-2-15,2 0-2 0,1 0-2 16,7-2-2-16,7 0-2 0,6 1-7 15,7-2-18-15,3-2-6 0,7-3-134 16,9-2-131-16,8 0-327 0</inkml:trace>
  <inkml:trace contextRef="#ctx0" brushRef="#br0" timeOffset="34491.57">21400 6073 513 0,'0'-7'117'16,"6"1"3"-16,2-1-82 0,-3-1-12 16,3 5-5-16,-3-5-3 0,-1 1-2 15,8 2-2-15,8 1-2 0,-3 2-1 16,-2 1-1-16,-2 2-1 0,8 1-2 16,-8 2 0-16,4 2-1 0,-9 0-1 15,5 3 0-15,0 2-1 0,0 3 1 16,-6 0 0-16,-3 2 1 0,-6 0 2 0,-3 3 2 15,-2 0 1-15,-4 1 1 0,-4-1 1 16,-2-1 1-16,-1-2 1 0,-6 1-1 16,6-1-1-16,1-4 0 0,-1 2-1 15,-1-4-1-15,8 1-1 0,-3-1-2 16,12-3-2-16,-4-2-1 0,3 0-1 16,3-3 0-16,6 1-2 0,-8-2-1 0,14 2 0 15,0-1 0-15,8-1 1 0,5-1-7 16,8 1-7-16,7-1-11 0,10 2-10 15,-6-5-11-15,3 1-123 0,-2-3-125 16,-1-1-296-16</inkml:trace>
  <inkml:trace contextRef="#ctx0" brushRef="#br0" timeOffset="34929">21843 6065 570 0,'-1'1'129'0,"-1"-2"3"0,10 1-93 16,-8 0-13-16,-1 0-5 0,1 0-5 0,11 1-4 15,-9-2-1-15,6 0-3 0,3 1-1 16,1-3-2-16,1 1 0 0,10 0-1 15,2-1 0-15,1 1-1 0,2-1-2 16,-2-2 1-16,-2 3-1 0,0-1-1 16,-9 2 0-16,-4-3 5 0,-2 2 3 15,-7 1 4-15,3 0 2 0,-4-1 1 16,-1 2 3-16,1 0-1 0,-2 3-3 0,-1-1-3 16,-3 3-3-16,-4 2-2 0,-8 2 0 15,10 5 0-15,-3 0 1 0,-1 5 1 16,5 2 1-16,-4 1 1 0,-1 2 1 15,7 2 0-15,-16 1-1 0,6 0 0 16,-1 0-2-16,-1 0-2 0,1 2-2 16,5-2-1-16,4-1-4 0,5-3-3 15,-3-1-11-15,4-3-9 0,4-5-14 0,2-3-15 16,-7-3-15-16,9-7-106 0,2-3-121 16,4-6-265-16</inkml:trace>
  <inkml:trace contextRef="#ctx0" brushRef="#br0" timeOffset="35171.05">21804 6246 566 0,'0'0'129'0,"-2"-5"2"0,2 4-91 15,3-2-11-15,5 1-3 0,3-1-4 16,4 1-2-16,5-2-2 0,6 4-2 16,2-2-4-16,8 1-3 0,1-1-3 15,1 2-11-15,3 2-10 0,0-1-2 0,-5-2-130 16,-1-1-120-16,-4 0-305 0</inkml:trace>
  <inkml:trace contextRef="#ctx0" brushRef="#br0" timeOffset="35672.1599">22295 6090 615 0,'-2'-5'132'16,"3"1"2"-16,0-1-49 0,3 2-68 15,1-2-67-15,2 1 61 0,1 0-1 0,3 2-1 16,1 1-1-16,7-1-1 0,-2 2-2 16,1 3-1-16,-4-2-2 0,5 4 0 15,-14-1-1-15,11 2 0 0,-7 0 1 16,-3 1 1-16,-5 2 3 0,4 1 3 16,-7 0 2-16,7-1 2 0,-12 2 27 15,-1-1-26-15,-3-1-2 0,2 1-2 16,-2-3-2-16,3 1-2 0,-2-1-3 0,2-1-28 15,-2 0 26-15,8-1 0 0,1-1-1 16,2-1 0-16,0 0-1 0,7 1 1 16,0-1 0-16,6 3 1 0,-8 2-1 15,9-1 1-15,-1 4-1 0,5 4 0 16,-6 0 0-16,1 2 0 0,-3 3 0 16,4 1 1-16,-13-2-1 0,-1 1 3 15,-4-2 2-15,-3 1 2 0,-10-1 2 16,3 1 2-16,-3-2 2 0,3 0 1 0,-6-1 0 15,1-1 0-15,-4-2-1 0,7-4-2 16,-12-2-2-16,7 0-2 0,-1-6-1 16,2-2-3-16,-1-2-4 0,3-3-10 15,0-1-13-15,8-2-18 0,-4-5 24 16,1 1-161-16,1-3-139 0,5-1-336 16</inkml:trace>
  <inkml:trace contextRef="#ctx0" brushRef="#br0" timeOffset="36483.08">22776 6480 591 0,'5'2'130'0,"0"0"2"0,-4 0-99 0,2-1-15 15,0 1-1-15,0 2 2 0,-4 0 0 16,-1-1 1-16,0 1 0 0,-1 0-1 16,2-1-1-16,-1 2-2 0,-1-2-3 0,1 1-5 15,-3-2-3-15,-1-1-2 0,3 0 0 16,0-2-1-16,-5 0 0 0,3 0-1 16,3-2 0-16,1 0 0 0,-2-1 0 15,1-1-1-15,0 0 0 0,4 1-1 16,-1-2 1-16,-4 1-1 0,7 0 0 15,0 1 0-15,-2 0 1 0,3-1-1 16,3 2 0-16,0 1 0 0,0 2 1 16,-1 2-1-16,3 2 1 0,-2 2 0 15,-3 5 1-15,0 2 1 0,-5 1 0 0,3 2 2 16,-6 2 1-16,-2 1 0 0,-3 1 1 16,-1-2 0-16,-6 1-2 0,-3-2 1 15,-1-1-2-15,1 0-1 0,-2-2-3 16,1-2-8-16,3-2-16 0,3-2-7 15,6-3-129-15,3-4-130 0,3 2-318 16</inkml:trace>
  <inkml:trace contextRef="#ctx0" brushRef="#br0" timeOffset="36978.06">23651 6380 497 0,'14'-3'132'0,"-13"0"2"15,-4-1-53-15,-10 0-36 0,1 3-10 16,-13-1-8-16,-3-1-8 0,-6 3-2 0,2 3-1 16,-9-1-1-16,4 3-2 0,2 1-1 15,3 0-1-15,1 2-3 0,6-2-3 16,1-1-2-16,8 0-2 0,-1-4-2 16,4-1-7-16,5-1-8 0,8-4-5 15,1-3-6-15,4 0-4 0,1-3-4 0,6 0 1 16,-3-5 6-16,3 0 8 0,2-1 6 15,-3 1 7-15,-3 1 9 0,3 0 7 16,-1 4 5-16,0 4 4 0,-4 2 3 16,0 2 3-16,0 4 1 0,6 2 1 15,-9 2 0-15,6 6-2 0,-2 5-2 16,4 4-1-16,-6 3-2 0,3 6-3 16,0 3-3-16,1 4-5 0,10-2-1 15,-14 0-2-15,-1-4-5 0,5-1-10 0,-9-6-15 16,11-5-10-16,0-3-127 0,-14-6-129 15,3 1-314-15</inkml:trace>
  <inkml:trace contextRef="#ctx0" brushRef="#br0" timeOffset="37472.1199">24216 6345 554 0,'12'-8'131'0,"-136"1"2"0,130-1-58 15,-2 4-56-15,-3 0-4 0,14 4-1 16,-13 2 2-16,-4 3 1 0,-2 2 1 16,-3 3 0-16,1 2-1 0,-7 2-2 15,-5-1 0-15,-4 1-4 0,1 1-5 16,1-4-2-16,0-3-2 0,-2 0 0 16,3-5-1-16,6-1 1 0,0-5 0 15,1-3-1-15,-4-4 0 0,6-2 0 0,1-2 0 16,5-2-1-16,1-2-1 0,4-2 1 15,4 1-1-15,3 0 1 0,0 2-1 16,2 2 0-16,0 2 1 0,1 4-1 16,-3 7-1-16,1 2 1 0,1 5 0 15,-1 4 0-15,-7 5 0 0,10 2 1 16,2 4 0-16,3 2 1 0,-1 2 0 16,5 2-1-16,1-2 2 0,8-2-1 15,-5-1 0-15,0-5 0 0,-2-5 1 0,0-5-2 16,-2-5 0-16,-1-6 0 0,0-5 0 15,-4-6-1-15,-5-2 0 0,1-3 0 16,-8-2 1-16,-1-5 0 0,-3 4 0 16,-2-2 1-16,-3 4-1 0,1 2 1 15,-3 3 0-15,-3 4 0 0,-1 3 0 16,-4 5 0-16,-2 4 1 0,-1 2 0 0,-5 2-1 16,4 5 1-16,3 3-1 0,0 2 0 15,2 2 1-15,7 1-20 0,4-1-4 16,5 0-135-16,4-3-130 0,1-3-331 15</inkml:trace>
  <inkml:trace contextRef="#ctx0" brushRef="#br0" timeOffset="37764.9">24650 5718 665 0,'1'8'142'16,"-2"7"2"-16,8 4-117 0,2 12-7 16,13 8 2-16,-4 9 3 0,5 9 3 15,-5 6 0-15,8 4 1 0,-9 11-2 16,1 4-4-16,-11 2-3 0,0 2-5 15,-10 2-4-15,-5 1-4 0,-11-2-7 16,-4-3-12-16,-16-7-16 0,-4-3 9 16,-16 0-158-16,-6-7-143 0,-7-5-356 15</inkml:trace>
  <inkml:trace contextRef="#ctx0" brushRef="#br0" timeOffset="40913.6899">18660 8737 913 0,'6'4'128'0,"44"21"1"0,-45-21-123 16,0 0-122-16,11-1-46 0,6 1 168 15,4-3-1-15,7 1 0 0,7-1-1 0,5-1-1 16,8-3 0-16,-1 2 0 0,-3-1-1 16,-2 3-1-16,-6-1 0 0,-10 0 0 15,-9 0 0-15,-8 0 1 0,-4-1 0 16,-9 1 0-16,-7-4 1 0,-5-1-1 15,0-1 1-15,-4-5 0 0,-1-3-1 16,-1-2 1-16,3-2 1 0,4-3 1 16,3-1 0-16,2-3 0 0,5 2 2 15,4 0-1-15,2-1 0 0,1 1 0 0,5 2 1 16,1 1 0-16,-1 3 0 0,3 1 0 16,-2 1-1-16,3 4-2 0,0 1 0 15,3 4-1-15,2 0-1 0,3 1 0 16,1 4 0-16,4 2-1 0,0 3 0 15,1 5 1-15,0 3-1 0,-2 4 0 0,0 1 0 16,-4 5 1-16,-7 0 0 0,-1 4 0 16,-6-3-1-16,-8 1 1 0,-4 0 0 15,-9 0 0-15,-4-1 2 0,-2-1 1 16,-4-2 2-16,-4-2 2 0,4 0 0 16,4-5 2-16,0-1-1 0,8-3-2 15,3-3-1-15,5 0-3 0,6-2 0 16,5-3-2-16,9 2 1 0,6-2-2 15,2 0 1-15,5 0-1 0,5-1 1 0,-3 0-1 16,-1 2-1-16,-7-4-1 0,-1 1-4 16,-7-1-9-16,-4-2-14 15,-6 2 2-15,-1-3 87 0,-4-2-227 0,-5 1-140 16,-1-1-368-16</inkml:trace>
  <inkml:trace contextRef="#ctx0" brushRef="#br0" timeOffset="42376.91">20348 8816 399 0,'5'2'107'0,"-2"-2"4"0,-1-2-21 0,-1 2-48 0,0 1-7 15,-5-1-2-15,1-1-4 0,-2-1-2 16,-4 5-4-16,2-3-3 0,-8 0-5 0,-3 0-5 16,-3 2-3-16,-3-1 0 0,-3-2-2 15,0 1-1-15,0 0-2 0,1 0 0 16,6-2-1-16,2-1 1 0,5 1-2 16,4-1-2-16,4 0-6 0,4-1-5 15,5-1-5-15,2 0-10 0,6 0-12 16,4-1-10-16,0 1-11 0,4 0-5 15,1 2 1-15,1 0 6 0,-1 1 10 16,-4-1 13-16,-1 2 17 0,1-1 24 16,-3-1 18-16,-3-1 12 0,-3 2 8 15,1-1 8-15,-4 0 5 0,-1-1-3 0,-3 0-6 16,-2 1-6-16,-3 0-7 0,-3 0-6 16,-3 1-6-16,-3 0-4 0,-3-2-4 15,-4-1-1-15,-4-1-2 0,0 0-1 16,-1 0-1-16,-6-3-3 0,3 3-1 15,-2 1-1-15,3 0-2 0,3 2-11 0,3-1 11 16,5-2-144-16,15 5-119 0,3-2-315 16</inkml:trace>
  <inkml:trace contextRef="#ctx0" brushRef="#br0" timeOffset="43325.96">20859 8372 362 0,'6'-8'89'16,"-2"-1"1"-16,-3-1-33 0,1-1-40 15,-1 1-11-15,1 1-5 0,1 9-1 16,2-7 0-16,2 2 3 0,-1 1 2 0,4 3 9 16,-6 1 6-16,2 1 5 0,1 0 5 15,-6 2 7-15,-2 2 3 0,-2 1 1 16,-8 4-3-16,-1 3 0 0,-6 5-1 15,-5 6-1-15,-2 6-3 0,-1 4-3 16,3 4-4-16,1 5-3 0,5 9-5 16,4 2-4-16,10 2-4 0,9 5-4 15,4 3-1-15,7 0-2 0,6-3-2 16,5-3 0-16,4-5-2 0,0-4-5 0,-1-5-9 16,3-8-13-16,0-7-4 0,-1-4-134 15,-2-8-128-15,-2-5-319 0</inkml:trace>
  <inkml:trace contextRef="#ctx0" brushRef="#br0" timeOffset="43640.95">21121 8704 612 0,'5'-14'134'0,"3"-1"2"0,4 3-107 16,3 2-8-16,3 3-2 0,3 3 2 0,1 2 0 16,0 2-1-16,0 3 1 0,-3 5-2 15,-6 4-1-15,0 4-1 0,-7 4-3 16,-3 1-2-16,-4 2-1 0,-6 3-2 16,-2 0-2-16,1-2 0 0,-1-4-2 15,-5 0-1-15,2-3-1 0,0-2 0 16,2-7 0-16,-4-3 0 0,1-4 0 15,-3-3 0-15,6-6-1 0,-2-3-3 0,0-5-7 16,-2-2-14-16,7-4-8 0,3-6-139 16,3 1-135-16,1 4-338 0</inkml:trace>
  <inkml:trace contextRef="#ctx0" brushRef="#br0" timeOffset="44241.21">21633 8860 623 0,'1'-3'133'0,"-1"2"0"0,0 2-111 15,0-3-11-15,0 2 0 0,0 1-1 16,0 2-2-16,2-3 2 0,-2 2 1 16,2-1 2-16,-2 3 0 0,-2-4 1 15,1 1-1-15,-1 0-2 0,-6 1-1 0,2-4-2 16,-4 1-1-16,-2 0-2 0,0 1-3 15,-7-5 0-15,7 0-1 0,2 0 0 16,0 0-1-16,10-2-2 0,-1 1 1 16,4-2-1-16,6 5-1 0,2-2 1 15,1 1 0-15,2 3-1 0,0 5 2 16,3-1 1-16,1 5-1 0,0 1 2 16,-6 5 0-16,0 3 2 0,-4 4 4 0,-6 4 2 15,-6 4 3-15,-4 1 1 0,-11 3-1 16,-3-1 1-16,-7 1-2 0,-8-3-23 15,-1-3-16-15,2-2-135 0,-1-1-134 16,2-6-339-16</inkml:trace>
  <inkml:trace contextRef="#ctx0" brushRef="#br0" timeOffset="46264.74">22272 8818 392 0,'2'0'101'0,"5"0"5"0,1-1-50 16,1 0-15-16,3 4-5 0,-2-4-5 16,0 1-3-16,-2 0-4 0,1 0-3 0,-3 191-2 15,-2-191 1-15,-5 0-2 0,-3 0-2 16,-6-3-1-16,-6 2-3 0,-5 0-1 16,-6-190-2-16,-2 189-3 0,-5 0 1 15,-2 1 0-15,-3 2-1 0,0-2 0 16,2-1 0-16,4-1-1 0,2 2-1 15,7-1-4-15,5-1-5 0,6-1-6 16,7 2-7-16,6-3-25 0,6 0-41 0,6 0-60 16,-1-2-99-16,10 1-211 0</inkml:trace>
  <inkml:trace contextRef="#ctx0" brushRef="#br0" timeOffset="46426.41">22099 8673 530 0,'2'-5'135'15,"-2"3"3"-15,4-1-65 0,-4 4-30 16,0 3-13-16,-3 6-4 0,6 2-4 15,-2 4-2-15,0 0-1 0,-1 6 1 16,4 4-2-16,0 0-3 0,-1 1-3 16,2 0-3-16,1-1-3 0,2 3-4 0,-2-5-8 15,1-3-15-15,2-3-7 0,-2-3-128 16,-1-7-4-16,-2-3-108 0,3-7-210 16</inkml:trace>
  <inkml:trace contextRef="#ctx0" brushRef="#br0" timeOffset="46941.87">22813 8717 628 0,'6'-5'129'0,"-3"2"-1"0,-6 1-119 0,4 5-6 15,2 3-1-15,-3 4 0 0,-5 1 2 16,2 2 0-16,-1 2 2 0,-5 2-1 15,0 2 1-15,-3-3-1 0,-2 0 0 0,0 0-1 16,-2-5 0-16,-3-3-1 0,1-5-1 16,-5-3 0-16,0-3 0 0,-9-5 0 15,0-4 0-15,0-4 1 0,3 0 1 16,3-3 0-16,8-5 1 0,3-1 0 16,16 0 0-16,3 1 0 15,12 2-1-15,4 1-1 0,5 2-1 0,4 7 1 16,-1 3 1-16,-1 7 0 0,1 3 2 15,-7 3 2-15,1 4-1 0,-2 5 1 16,-3 5-1-16,4 1 0 0,2 2-2 0,1-1 0 16,2 1-3-16,2-2 1 0,4-4-2 15,1-4 1-15,-2-2 0 0,3-2-1 16,-2-5 0-16,-1-2 0 0,-4-2 0 16,-4-3 0-16,-3-6-1 0,-4-3 1 0,-6-3-1 15,-4-3 1-15,1-3 0 0,-7-2-1 16,-5 2 1-16,5-2-1 0,-2 3 1 15,-8 2 0-15,0 5 1 0,-4 3 1 16,-5 4 1-16,2 3 1 0,-13 6 1 16,1 7 1-16,2 4 0 0,-5 3-1 15,2 3-1-15,6 4-1 0,3 3-1 16,4-2-1-16,6-1-6 0,2-3-15 16,6-2-6-16,5-4-138 0,4-4-131 15,10-7-336-15</inkml:trace>
  <inkml:trace contextRef="#ctx0" brushRef="#br0" timeOffset="47187.2298">23380 8176 674 0,'11'-2'148'0,"2"5"6"15,-2 10-114-15,5 5-9 0,4 12 0 16,1 12 2-16,2 10 0 0,-7 11-2 16,0 8-3-16,-2 9-5 0,-7 8-4 15,-8 6-4-15,-15 3-4 0,-10 2-7 16,-7 3-18-16,-9 0-25 0,-9 1-17 16,-15 0-127-16,-15-5-141 0,-6-3-334 0</inkml:trace>
  <inkml:trace contextRef="#ctx0" brushRef="#br0" timeOffset="-137995.3799">3681 15434 512 0,'-9'6'115'0,"3"2"4"0,1-1-83 15,3 0-11-15,3 3-5 0,5-1-1 16,2-1 0-16,2 1-3 0,4 0 0 0,7-1-2 15,1-2-2-15,5-1 0 0,3-2-1 16,8-1-1-16,1-4-2 0,1-4-1 16,1-4-2-16,4-1-1 0,3-2 0 15,-2 0-1-15,-6-4 0 0,0 2-1 16,-3 0 0-16,-6 2 0 0,-6-2-1 16,-7 3 2-16,-6-1-1 0,-3 1 1 15,-5-2 0-15,-4 1 0 0,-3-2 0 0,-2-3 0 16,-1-2-1-16,1-2-1 0,-2-3 0 15,2 1-1-15,1-3 1 0,2 1-2 16,2 1 1-16,1-2 0 0,0 3 2 16,3 0 2-16,2 1 0 0,0 3 0 15,3 2 1-15,-1 2 0 0,6 1-1 16,4 3-2-16,3-1-1 0,5 5 0 16,5 0-1-16,2 2 1 0,6 4-1 0,6 2 1 15,2 1-1-15,3 6 0 0,0 2 0 16,-2 6 0-16,-1 2-1 0,-5 5 1 15,-8 2 0-15,-9 0-1 0,-8 1 1 16,-7-1 1-16,-8 1 0 0,-7-1 1 16,-5 2 1-16,-4 1 1 0,-6 2 0 15,-1-1 1-15,0-1-2 0,1 0 1 16,3-1-2-16,2-2 0 0,6-1-1 16,6-4-1-16,4 0 0 0,7-2 0 0,5-1 0 15,3-3 0-15,6-2 0 0,4-2 1 16,6-4-1-16,3-1 0 0,4-6-4 15,3 0-4-15,4-3-10 0,4-4-14 16,-2 2-123-16,-2-3-125 0,-4-1-308 16</inkml:trace>
  <inkml:trace contextRef="#ctx0" brushRef="#br0" timeOffset="-137403.99">6324 15567 566 0,'-1'-4'129'0,"-5"0"2"0,-5 0-76 15,-5-1-34-15,-6 0-3 0,-4 0 1 0,-3 1 1 16,-6 0 0-16,-2 2-2 0,0 1-3 16,2-1-3-16,3 2-2 0,1 0-3 15,3-1-3-15,6 0-1 0,3-1-3 16,6 0-3-16,4 1-6 0,7-3-5 16,5-1-2-16,6-1-4 0,6 0-4 15,3 0-5-15,7-4-2 0,3 0 1 16,4 2 2-16,0-1 2 0,2 3 3 15,1-1 3-15,-5-2 4 0,-1 3 5 16,-7 0 6-16,-6 0 8 0,-5-3 6 0,-7 2 4 16,-11-3 5-16,-4 2 3 0,-3 0 5 15,-5-1 1-15,-5 2-1 0,-2 1-3 16,-4 1 0-16,2 1-2 0,-2 0-2 16,1 1-3-16,-1-1-4 0,1-1-2 15,3 4-6-15,3-2-10 0,4 0-10 16,8 0-129-16,4 2-122 0,6-1-312 15</inkml:trace>
  <inkml:trace contextRef="#ctx0" brushRef="#br0" timeOffset="-136360.8">6920 14688 614 0,'-5'-14'134'0,"-2"4"3"0,3 2-106 16,1 3-6-16,3 2-5 0,0 2-3 15,0 2-3-15,3 3-2 0,0 3-2 16,5 6-3-16,-1 5-2 0,3 4 2 15,2 7 1-15,2 6 1 0,0 6 1 16,2 3-1-16,-2 3 0 0,1 0-2 16,-3-1-1-16,-2 0-1 0,-4-4-2 15,-5-4 0-15,-2-3 0 0,-5-4-1 16,-5-3 0-16,-4-3 1 0,-3-3-1 16,-5-4 1-16,-1-2-1 0,-1-6 1 0,-2 0-1 15,0-4 1-15,3-2-1 0,3-4-1 16,3 0 1-16,5-4 0 0,2 3-1 15,5-3-1-15,2 1-1 0,4 0-1 16,2 4 0-16,6 3 0 0,2 2-1 16,6 5 1-16,3 5 0 0,5 6 1 15,3 6 0-15,2 3 1 0,1 5-1 0,-2 2 1 16,0 2-1-16,-3-1 1 0,-1 4 0 16,-4 0 0-16,-3 0 1 0,-2 0-1 15,-3 1 1-15,-1 1 0 0,1-2 0 16,-4-4 0-16,1-2 0 0,-1-3 0 15,2-2 0-15,-1-7-2 0,-1-5-5 16,1-6-11-16,1-3-13 0,2-3-130 16,-1-5-132-16,0-6-326 0</inkml:trace>
  <inkml:trace contextRef="#ctx0" brushRef="#br0" timeOffset="-135893.3898">7773 15286 614 0,'8'-14'136'0,"-4"1"4"15,0 5-103-15,-2 0-7 0,1 5-5 16,-3 0-1-16,-2 7-2 0,0 5-2 0,-4 5-1 16,-4 7-3-16,-4 8-4 0,1 5 1 15,-1 7-1-15,1 3 0 0,1-1-3 16,3-3-2-16,4-4-3 0,3-3-2 16,0-6-1-16,2-5-2 0,3-6-4 15,-1-3-8-15,4-6-9 0,6-3-10 16,0-7-10-16,5 0-49 0,1-6-72 0,5-3-109 15,2-7-241-15</inkml:trace>
  <inkml:trace contextRef="#ctx0" brushRef="#br0" timeOffset="-135687.79">8011 15240 590 0,'-6'-6'141'0,"-1"4"2"16,-1 5-73-16,1 3-42 0,1 4-8 15,2 2-3-15,3 4-1 0,2 3 0 16,3 6-1-16,1 4 1 0,3 1 0 0,1 5 1 15,2 2-1-15,5 3-3 0,-4-2-2 16,2-4-3-16,-1-2-2 0,1-5-2 16,1-4-2-16,1-3-2 0,-3-7-4 15,3-2-6-15,0-5-9 0,1-4-10 16,2-6-9-16,-1-3-14 0,-1-6-114 16,-2-4-117-16,-3-5-280 0</inkml:trace>
  <inkml:trace contextRef="#ctx0" brushRef="#br0" timeOffset="-135513.0799">8009 15135 635 0,'-24'3'137'0,"-6"-1"3"0,-5 2-112 16,-3 2-5-16,-5 3 1 0,-2-2 2 15,-1 2-2-15,1-1-4 0,5 0-4 0,7-2-3 16,7 0-19-16,8-2 136 0,9-3-286 15,13 0-151-15,7-2-439 0</inkml:trace>
  <inkml:trace contextRef="#ctx0" brushRef="#br0" timeOffset="-134423.01">8654 15707 582 0,'0'0'128'0,"0"1"2"16,-2 3-71-16,-2 0-48 0,-2-1-6 0,-1 0 1 16,-2 2 0-16,-1 0 1 0,0-2-1 15,2 1-2-15,0-2-1 0,5 1-1 16,-1-2-1-16,2 0 0 0,0-1 0 16,2 0-1-16,2-2 0 0,-1-1 0 15,0-2-1-15,1 1 1 0,2-3-1 16,1 2 0-16,-1-1 0 0,1 1 1 15,0 2 0-15,-1-1 1 0,4 3 0 0,-3 0 1 16,1 2 1-16,1 1 2 0,-1 3 3 16,-1 5 5-16,-2 6 4 0,-6 4 3 15,1 2 2-15,-4 4 0 0,0 2-2 16,-7 3-2-16,-1-1-6 0,-6-3-11 16,-1-2-22-16,-4-2 42 0,-2-4-181 15,-1-4-137-15,6-7-358 0</inkml:trace>
  <inkml:trace contextRef="#ctx0" brushRef="#br0" timeOffset="-131215.02">9576 14927 632 0,'3'-8'145'16,"-2"0"7"-16,0 2-103 0,3 5-13 15,-3 1-3-15,2 4 0 0,0 6-1 0,0 6-2 16,-1 7-6-16,1 6-3 0,-3 5-2 15,2 5-1-15,-2 5-4 0,-2-1-4 16,1 2-4-16,-2-5-8 0,1-2-15 16,2 3-16-16,0-7-17 0,1-1-60 15,1-4-70-15,3-6-124 0,3-2-253 16</inkml:trace>
  <inkml:trace contextRef="#ctx0" brushRef="#br0" timeOffset="-131015.99">9986 15425 679 0,'4'-1'140'0,"-4"1"4"0,-3 4-115 15,-3 2-12-15,-3 3-14 0,-8 0 13 16,-5 4 2-16,-6 0 0 0,-9 2-3 16,-3 0-4-16,-1 1-3 0,-1 1-1 0,5 0-1 15,1-1-3-15,4-1-4 0,7 1-11 16,4-4-13-16,5-1-15 0,2-1-119 15,4-1-127-15,4 3-304 0</inkml:trace>
  <inkml:trace contextRef="#ctx0" brushRef="#br0" timeOffset="-130593.61">9688 15851 697 0,'6'-9'145'15,"3"-2"1"-15,0 1-118 0,3 0-21 16,5 2-4-16,2-1 1 0,0 6 1 16,2 0 2-16,4 4-2 0,-1 4 1 0,2 3-1 15,-5 1-1-15,-1 5-1 0,-4-2 0 16,-4 4-2-16,-5 0 1 0,-2 1-1 16,-5 1 1-16,-2-1 0 0,-3-1 1 15,-4-3-1-15,-3 0 1 0,-1-3 0 16,-3-2 0-16,1-2-1 0,-1-3 0 15,1-2 0-15,4 0-1 0,4-2 0 16,2 0-2-16,1 1-3 0,6 1-1 16,3 5-1-16,4 0-2 0,5 2-1 0,3 3 0 15,2 0 1-15,2 2 2 0,1 2 1 16,2-1 1-16,-2 0 1 0,-6 1 0 16,1 1 1-16,-3 1 1 0,-3-1-1 15,-5 0 2-15,-6-2 3 0,-5 2 1 16,-4-1 3-16,-8-2 3 0,-5-2 1 15,-4 0 2-15,-7-5 0 0,-3 2-2 0,-1-5-1 16,1-1-2-16,1-2-3 0,3-5-8 16,4-3-15-16,8 0-9 0,7-6-133 15,11-2-131-15,7-5-326 0</inkml:trace>
  <inkml:trace contextRef="#ctx0" brushRef="#br0" timeOffset="-130218.74">10760 15552 626 0,'3'3'133'15,"-2"-1"1"-15,-2 4-96 0,1 0-25 16,-1 3-2-16,-1 1 1 0,0 0 3 0,-2-1 0 15,-1-1-2-15,0-1-2 0,-1-2-3 16,1 0-2-16,-1-1-1 0,1-3-1 16,0 0-3-16,0-1-3 0,2-1-5 15,0 0-4-15,1-4-2 0,2 0 0 16,1-1-1-16,2 0 1 0,1-1 3 16,4 2 3-16,-1 1 4 0,2 1 2 15,1 3 1-15,1 3 2 0,0 1 2 16,-3 4 4-16,-1 4 5 0,-5 5 5 0,-4 5 4 15,-6 6 2-15,-3 3 1 16,-6 3-1-16,-4 1-4 0,-1 2-4 0,0-1-9 16,-3-3-21-16,-3-5-14 0,-3-6-135 15,0-6-134-15,1-4-334 0</inkml:trace>
  <inkml:trace contextRef="#ctx0" brushRef="#br0" timeOffset="-128046.73">11477 15392 555 0,'-6'-1'127'16,"1"2"2"-16,4 4-65 0,3 3-39 0,6 3-9 15,3 0-4-15,4 1 1 0,4 0 1 16,5-2-3-16,1-5-3 0,6-3-3 15,4-3-2-15,0-4 0 0,3-5-1 16,0-6-1-16,-1-3 1 0,1-2-1 16,-6-4 0-16,-5-3 0 0,-3-1 1 15,-12-1-1-15,-6 3 0 0,-8 1-1 0,-9 3 1 16,-5 2 0-16,-8 5 0 0,-5 4 2 16,-2 5 4-16,-1 5 2 0,0 6 4 15,0 4 2-15,0 5 2 0,5 4 0 16,0 4 0-16,4 3-3 0,3 5 0 15,3 4-2-15,7 6 0 0,5 4-2 16,8 1-2-16,4 1 0 0,7-2 0 16,5-4-2-16,9-6-3 0,4-6 0 15,7-7-1-15,4-4-1 0,3-6-1 0,5-5-4 16,-2-3-5-16,-4-4-6 0,0-4-10 16,-5-3-10-16,-4-3-15 0,-8-6-121 15,-4-2-124-15,-1-4-299 0</inkml:trace>
  <inkml:trace contextRef="#ctx0" brushRef="#br0" timeOffset="-127254.92">12687 14736 561 0,'2'-8'133'0,"2"3"4"15,1 0-64-15,1 7-40 0,2 1-6 16,1 6 2-16,2 4 2 0,-1 7 0 16,0 7-2-16,0 6-1 0,0 6-2 15,-2 2-4-15,1 1-2 0,-3 0-4 16,-1-1 0-16,-1-5-2 0,-3-1-1 0,-3-2-2 15,-2-3 0-15,-2 0-2 0,0 0-1 16,1 2-2-16,2-3-2 0,6 3-1 16,3 0-1-16,7-1-1 0,6-4-1 15,3 0 0-15,7-4-1 0,1-4 1 16,2-4 0-16,-1-4 0 0,-4-3 1 16,-4-3-1-16,-5-2 0 0,-5-2 1 15,-5-1-1-15,-4-3 0 0,-5 1-1 0,-3-2 1 16,-3-1 0-16,-2 2 0 0,-2-1-1 15,-1 4 1-15,-2 2 0 0,0 5-1 16,-1 2 1-16,1 6-1 0,2 2 0 16,2 3 1-16,2 2-1 0,3 4 1 15,2 3 0-15,6 5 1 0,0 4-1 16,2 7 1-16,4 3 0 0,-1 5 0 16,1 0 0-16,-2-1-1 0,2-3-1 15,-2-1 0-15,-3-6 0 0,-4-4 0 0,-2-3 0 16,-6-3-3-16,-3-1-4 0,-10-5-13 15,-8-2-22-15,-11-9-141 0,1 1-147 16,-6-6-366-16</inkml:trace>
  <inkml:trace contextRef="#ctx0" brushRef="#br0" timeOffset="-92884.63">18510 2677 5 0,'-110'-83'-4'0</inkml:trace>
  <inkml:trace contextRef="#ctx0" brushRef="#br0" timeOffset="-92549.89">18451 2528 232 0,'0'-4'41'0,"3"2"-9"0,5-1-53 16,8 0-1-16,1-4-3 0,4 0 2 15,2-3 1-15,8 0 5 0,0-3 11 16,2-2 10-16,-4-1-3 0,2 0 1 0,0 3 0 15,-2-1 2-15,-1 2 1 0,-3 1 4 16,0 1 6-16,-2 4 8 0,-4 0 8 16,-2 1 2-16,-7 1 3 0,-3 2 17 15,-2-2 0-15,-6 1-4 0,-4 1-3 16,-4-1-6-16,-4 0 2 0,-3-2 1 16,-4 1-16-16,-8 0 0 0,-3 1 0 15,-8 0-1-15,-5 2-1 0,-8 2-2 16,-11-1-2-16,-16 5-2 0,-4 3-1 0,-9 0-1 15,-10 3-2-15,-9 4-1 0,-7 3-3 16,-4 6-1-16,-2-2-3 0,-4 3-1 16,-2-2-3-16,0-1-1 0,0-3-1 15,1-2-2-15,8-5-4 0,3-2-2 16,8-5-3-16,7-5-4 0,12-1-5 16,12-2-5-16,17-4-10 0,12-1-98 15,17-3-100-15,21-1-248 0</inkml:trace>
  <inkml:trace contextRef="#ctx0" brushRef="#br0" timeOffset="-92040.31">18783 2314 404 0,'-13'-1'111'15,"-1"-2"2"-15,-11-2-9 0,-7-1-74 16,-12 1-12-16,-23 2-3 0,-11 1 0 16,-18 4 3-16,-18 0 3 0,-17 5 3 15,-9 4 3-15,-9 3 1 0,1 6-4 16,-1 2-5-16,4 2-4 0,5 3-5 0,10 4-3 16,4 0-8-16,2 2-11 0,8-5 8 15,7-2-140-15,8-5-121 0,10-12-311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6:43:50.95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context xml:id="ctx1">
      <inkml:inkSource xml:id="inkSrc27">
        <inkml:traceFormat>
          <inkml:channel name="X" type="integer" max="11024" units="cm"/>
          <inkml:channel name="Y" type="integer" max="6196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1" timeString="2023-09-30T06:45:05.218"/>
    </inkml:context>
  </inkml:definitions>
  <inkml:trace contextRef="#ctx0" brushRef="#br0">13748 3226 589 0,'-4'3'125'0,"7"-3"1"0,-3 2-105 16,3 1-8-16,4-2-4 0,1 1-1 16,5-3 0-16,1 2 1 0,4-2-1 15,0 2 1-15,2-1 0 0,1 0 1 16,4 0 0-16,-3 2 0 0,-1-1-1 16,-3 0 0-16,-1-1-1 0,-4 1-1 15,1 0-1-15,-9-1-2 0,3 0 1 0,-1 0-1 16,-3-1 1-16,-1 0 3 0,2-3 2 15,-3 2 1-15,1-2 2 0,-3-2-1 16,2-3 0-16,1-3-2 0,-2-4-2 16,0-1-3-16,2-5-1 0,-3-3-2 15,1-1-1-15,0-2 0 0,-1-1 0 16,-1-1 0-16,-2-2-1 0,0 0 1 0,-1-1-1 16,1 2 1-16,2 0-1 0,0 1 0 15,5 1 0-15,2 5 0 0,4 0 0 16,2 1 0-16,3 0-1 0,6 3 1 15,2 3-1-15,2 2 1 0,2 0-1 16,3 3 0-16,2 2 1 0,3 4 0 16,5 2-1-16,2 4 1 0,-1 3 0 15,-1 3 0-15,3 5 1 0,0 5-1 16,-5 4 1-16,-7-2-1 0,-4 2 0 16,0 1 0-16,-9 1 0 0,-6-1 0 0,-4 0 0 15,1-3 0-15,-9 5 1 0,-4 2 0 16,-1 0 1-16,5-2 0 0,-12-1 1 15,-3-1 0-15,-4 4 1 0,5-7 1 16,-7-2 1-16,2-2 0 0,-7-2 1 16,14 0 1-16,-8-1-1 0,5-5 0 15,-2 2-2-15,5-1-1 0,2-2-1 0,10 1-2 16,-3 0 0-16,20 2-1 0,-1-2 0 16,9-1 0-16,11 2 0 0,2 1 0 15,1-6 1-15,4-1-1 0,-5-1 1 16,11 0-1-16,-7-1 0 0,0 1 1 15,-7-1-1-15,5 2 0 0,-13-1 0 16,-6 1 1-16,-11 0-1 0,6 2 0 16,-15-4-5-16,0-1-9 0,-13 0-17 15,12 0-11-15,-7-1-40 0,7-3-90 0,-11 4 93 16,-84-2-87-16,0-1-441 0</inkml:trace>
  <inkml:trace contextRef="#ctx0" brushRef="#br0" timeOffset="1796.05">16117 3229 565 0,'5'-2'125'0,"-7"2"2"0,-1 0-80 15,2-1-19-15,3 2-19 0,-3 1 15 16,-5-2 2-16,2 1 1 0,-7 0 1 15,-3 2-2-15,-7-1-3 0,-5 1-1 0,-5-1-3 16,-1-1-3-16,-1 0-2 0,-3 1-2 16,3-2-3-16,0 0-2 0,1-2-1 15,6 1-3-15,10 0-1 0,-2-3-2 16,3 1-7-16,8-4-9 0,9-4-11 16,8-3-8-16,6-2-9 0,0-4-8 15,10-1-24-15,-3-1-18 16,-12 2-56-16,0 6-84 0,36 1-195 0</inkml:trace>
  <inkml:trace contextRef="#ctx0" brushRef="#br0" timeOffset="1944.31">16150 3049 478 0,'-2'0'130'0,"-7"-1"4"15,-5 1-48-15,3 1-26 0,-12 0-12 16,0 2-8-16,6-1-3 0,-20 0-3 16,0 0 0-16,-2-1-3 0,-2 0-4 15,9 1-6-15,0-2-5 0,5-2-4 0,12 2-8 16,4 0-11-16,3-2-22 0,0-2-22 15,12-3-120-15,5 0-135 0,8-2-321 16</inkml:trace>
  <inkml:trace contextRef="#ctx0" brushRef="#br0" timeOffset="2679.23">16636 2477 597 0,'1'-13'127'0,"2"-3"4"0,-2 4-79 0,-2-1-78 16,-3 4 57-16,10-1 0 0,-7 2-2 15,-5 3 0-15,2 5-1 0,7 0-5 16,-8 2-3-16,0 4-5 0,-6 5-2 16,19 0-6-16,-9 5-2 0,2 1-4 15,-6 4 0-15,8 4 1 0,5-1 0 16,0 6 0-16,-8 2 0 0,10 2 1 0,1 4 1 16,3 0 1-16,1 3-1 0,-9 2 1 15,5 1-1-15,-3-1 0 0,0-1-1 16,0 1 0-16,-11-2-2 0,-2-4 1 15,2-4 0-15,0-4 0 0,-9-2-1 16,-5-3 1-16,-5-6-1 0,7-2 1 16,-6-4 0-16,4-1-1 0,-10-3 1 15,8-6 0-15,3 1-1 0,2-2 1 16,-1-2-1-16,17-2 0 0,-8 0-1 0,2-2-2 16,7 1-1-16,8-1-1 15,-6 0 0-15,3 1-1 0,-9 3 1 0,16 2 1 16,-1 3 0-16,2 3 1 0,-5 2 1 15,6 5 0-15,0 3 0 0,-2 5 0 16,-2 3 0-16,6 5 1 0,-8 7-1 16,1 3 1-16,-2 4 0 0,-6 3 0 15,3 3 1-15,-2 2 0 0,-5-2 1 16,4-1 1-16,-4 3-1 0,1-2 0 0,5 1 1 16,-7-5-1-16,6-3-1 0,0-3 0 15,-2-6-3-15,1-4-7 0,0-9-15 16,-1-5-7-16,2-9-136 0,-2-3-133 15,-1-2-330-15</inkml:trace>
  <inkml:trace contextRef="#ctx0" brushRef="#br0" timeOffset="3380.99">17258 2706 558 0,'4'-6'138'15,"-3"2"-5"-15,-2 1-89 0,5 1-8 16,-8 2-9-16,0 2-1 0,-4 0-4 16,5 4-10-16,-9 7 8 0,-2 5 0 15,-9 9 0-15,5 9 2 0,-6 9 0 16,4 6 0-16,-5 6-2 0,20 9-2 0,-6 1-4 15,9 1-3-15,7 1-3 0,13-3-2 16,-2-2-2-16,7-4-1 0,-7-7-1 16,15-5 0-16,-6-7-1 0,0-8-2 15,-5-7-4-15,1-7-18 0,-4-4-18 16,0-9-133-16,-6-6-138 0,5-4-342 16</inkml:trace>
  <inkml:trace contextRef="#ctx0" brushRef="#br0" timeOffset="4148.99">17403 3084 543 0,'1'-10'131'16,"3"-1"2"-16,1 0-46 0,11 1-61 15,-2 0-6-15,0-4-1 0,7 3 0 16,0 3 0-16,-2 0 0 0,3 3-3 16,-10 1-3-16,5 4-2 0,-2 3-1 15,3 5-2-15,-6 4-2 0,12 3-1 16,-8 3-2-16,-1 4 0 0,1 3-1 0,-1 1-1 16,-11 1 0-16,8 0 1 0,-15-3 0 15,8-2 0-15,-6 3 0 0,-4-4 2 16,-6-4 1-16,11-2 1 0,-11-3 1 15,5-3 0-15,-7-2 0 0,3-6 1 16,6 1-1-16,-1-8-2 0,-6-1-1 16,7-5-1-16,0-1-1 0,9-6-2 15,-2-2 0-15,-5-3 0 0,10 1-1 0,-3 0 0 16,6 0 1-16,3 1 0 0,-6 1 0 16,4 4-1-16,3 1 1 0,-5 2 1 15,-2 3-1-15,-4 4 2 0,-4 0-1 16,4 5 1-16,-3 1-1 0,-4 3 1 15,2 4 1-15,2 4 2 0,3 5 1 16,-5 2-1-16,1 8 2 0,4 2 112 16,3 1-112-16,-1 3-3 0,2 0-1 15,3-2-1-15,2 2 0 0,1-5-3 0,2-2-114 16,1-3 99-16,5-4-16 0,4-6-13 16,-3-2-13-16,7-9-118 0,-6-5-125 15,1-1-291-15</inkml:trace>
  <inkml:trace contextRef="#ctx0" brushRef="#br0" timeOffset="4483.83">18123 3339 678 0,'-8'5'159'0,"2"-4"1"16,1 1-75-16,1 0-75 0,-2 3 13 16,7-1-5-16,-4 1-7 0,-1 0-2 15,3 1-2-15,-3-4-1 0,0 2-2 16,4-3-1-16,-6 2-1 0,11-3-1 15,-4 0-1-15,-1-2 0 0,2 2-2 16,4-2-2-16,-6 2-2 0,0-3-1 0,-5 2 0 16,6-1 0-16,0-1 0 0,2 1 2 15,-3 1 1-15,2-1 1 0,4 2 1 16,3 2 0-16,-2 1 1 0,13 1-1 16,-13 5 1-16,1 2 1 0,0 3 0 15,4 4 2-15,-14 0 1 0,-1 3 2 16,-12 1 1-16,11 1 1 0,-8 0 0 15,0-1-1-15,-8-1 0 0,8 1-1 0,1-4-4 16,-2 1-7-16,0-5-7 0,4-1-19 16,4-6-9-16,6-4-72 0,3-5-54 15,6-3-111-15,5-3-235 0</inkml:trace>
  <inkml:trace contextRef="#ctx0" brushRef="#br0" timeOffset="4930.64">18537 3068 716 0,'-5'-9'154'16,"2"2"2"-16,0 2-133 0,161 2-6 15,-167 4-3-15,4 6-5 0,0 1-2 16,12 5-1-16,-18 1-1 0,12 6 0 16,-169 2 0-16,181 0 1 0,-5-1-2 15,0-1-2-15,-6-1-1 0,15-1-1 16,-2-4 0-16,2-1-2 0,-7-5 0 0,6-3-1 15,4-5 1-15,-1-2-1 0,-1-3 2 16,-5-5 0-16,1-3 2 0,0-6 0 16,2 1 2-16,-9-3 1 0,-4-3 2 15,-3 0 1-15,10-3 3 0,-15 2 2 16,3-1 3-16,-5 5 1 0,5 3 0 16,3 1-2-16,-7 4 0 0,-2 5-3 15,10 3-4-15,-12 6-3 0,12 2-2 16,-2 3-1-16,-1 5-1 0,7 5-1 0,-3 5 0 15,3 3 1-15,5 8 1 0,-1 3 1 16,-1 7 0-16,-2 3 0 0,-5 7 1 16,5 1 2-16,-3 2 0 0,-1-1 2 15,-13 1 0-15,4-1 1 0,-6-4 1 16,6-7-1-16,-6-5-1 0,-4-3-1 16,1-5 0-16,-1-4-3 0,-6-9-5 15,5-4-3-15,-6-4-18 0,-3-7-18 0,6-9-20 16,-2-5-74-16,16-9-57 0,2-4-122 15,4-4-251-15</inkml:trace>
  <inkml:trace contextRef="#ctx0" brushRef="#br0" timeOffset="5604.7699">19094 2798 624 0,'3'-7'139'0,"0"-2"2"0,1 3-97 0,3 0-20 15,-1 1-3-15,6 3 1 0,0 5-3 16,2 5 3-16,2 3 4 0,0 9 2 16,1 8-1-16,6 7-3 0,-4 7-2 15,-2 5-1-15,-3 6-5 0,-4 2-5 16,-11 3-4-16,-1 1-3 0,-7 0 1 15,-7 0-1-15,-9-2 0 0,-5-7-1 16,-2-1-3-16,4-7-8 0,-4-6-15 16,-2-9-19-16,1-5-6 0,7-6-132 0,9-3-138 15,1-4-320-15</inkml:trace>
  <inkml:trace contextRef="#ctx0" brushRef="#br0" timeOffset="6436.37">19707 2453 474 0,'-1'-19'120'16,"4"2"2"-16,-5 2-28 0,5 3-77 15,-2 2 7-15,4 4-7 0,-1 4-5 0,1 7-1 16,-2 6 1-16,0 10 1 0,2 8 2 15,0 10 3-15,-2 13 1 0,-2 12 4 16,2 11 3-16,-4 7-1 0,2 6 0 16,0 6-4-16,-2 1-1 15,2 3-2-15,-1 0-1 0,-2-5-5 0,0-4-3 16,0-2-1-16,0-9-2 0,-1-3-2 16,-8-9 0-16,10-6-1 0,1-5-2 15,2-8 0-15,1-9-1 0,-1-7-4 0,1-9-8 16,8-5-6-16,-11-14-18 0,3-11-135 15,2-13-135-15,-1-6-337 0</inkml:trace>
  <inkml:trace contextRef="#ctx0" brushRef="#br0" timeOffset="8723.94">20388 3167 564 0,'-1'-10'129'0,"1"-1"4"16,-2 1-81-16,5-1-18 0,2 2-18 15,-1-2 10-15,10 1-3 0,-11-1-2 16,12 0-3-16,1 1-3 0,1 4-4 0,9-1-2 16,-3 6-3-16,0 1-1 0,2 8-2 15,6 1-1-15,-17 2 1 0,-1 7-1 16,-13 1 0-16,12 3 0 0,-15 1 1 16,-2-1 0-16,-20-1 0 0,22 0 1 15,-16-5 0-15,1-3 1 0,-13-2 0 16,6-2 1-16,4-3 1 0,5-5-1 15,-7-2 0-15,5-3-2 0,10-2-6 16,5-4-8-16,9-3-11 0,-8-6-12 16,14 1-15-16,1-3-116 0,12 0-120 0,4 3-285 15</inkml:trace>
  <inkml:trace contextRef="#ctx0" brushRef="#br0" timeOffset="9155.16">21167 3014 598 0,'8'-5'134'0,"-6"1"4"0,-2 0-96 16,3 3-12-16,6-1-14 0,-10 3 8 15,-2 0-4-15,-5 3-3 0,5-1-2 16,-3 5-2-16,-6 0-3 0,-10 3 0 16,8 2-1-16,-4 0 0 0,-1 2 0 15,-5-1 1-15,-4-2 0 0,8 0 0 16,0-1 1-16,0 1 1 0,3-3-2 0,3-2-1 15,8 2-2-15,5 0-2 0,-8-1-2 16,13 2-1-16,0-1-2 0,9 3 1 16,8 2 0-16,0 4 0 0,9-1 0 15,8 2 0-15,-4-1 0 0,6 4 1 16,-8-1-4-16,-4-1-6 0,-2-4-8 16,-4 0-12-16,-5-1-11 0,-7-2-29 15,-10-6-103-15,-3-2-120 0,-8-3-276 0</inkml:trace>
  <inkml:trace contextRef="#ctx0" brushRef="#br0" timeOffset="9416.41">20819 3507 655 0,'-3'-3'243'16,"5"3"-105"-16,-2 0-116 0,3 3-117 15,5-1 103-15,1 3 102 0,6 0-104 16,2 1-106-16,4 3 107 0,4 2-1 0,3 0-5 16,-8 0-11-1,-10 0-12-15,0-3-11 0,25 1-11 0,60 0-100 0,-62-9-108 16,0-3-243-16</inkml:trace>
  <inkml:trace contextRef="#ctx0" brushRef="#br0" timeOffset="9913.3598">21692 3038 665 0,'-8'-11'146'0,"-2"-1"2"0,6 6-118 16,-159-1-5-16,167 3-6 0,1-1 5 0,15 2-6 15,-2 1 0-15,3 7-1 0,1-3-3 16,-8 3-5-16,15 2-1 0,1 4 0 16,-2 3-3-16,-8 2-5 0,2 4 0 15,-5 1 2-15,-4 3 1 0,-4 2-1 16,-9-1-2-16,5-1 1 0,-5 2 4 15,-1 0-3-15,-3-4 0 0,-3-1 0 16,-2-4 0-16,5 0 1 0,-12-4 0 16,6-5 0-16,-2-4 0 0,4-1 1 15,0-3-1-15,3-3 0 0,4-5-1 0,7-3 1 16,-1-5-2-16,5-2 0 0,1-5-2 16,9-7 0-16,-2-3 0 0,2 0-1 15,3-1 0-15,2 4-1 0,-13 0 1 16,7 4 1-16,-7 7 0 0,0 4 1 15,-9 6 0-15,3 3 0 0,-6 4-1 16,8 2 0-16,-20 5-1 0,8 2 1 16,1 7-1-16,8 2 1 0,-19 4 0 15,3 5 2-15,11 2 1 0,13 3 0 0,-8-1 0 16,2 2 0-16,0-2 1 0,15-2-3 16,-7-2-7-16,7-3-12 0,-2-5-9 15,7-3-17-15,0-8-126 0,2-5-133 16,-1-2-314-16</inkml:trace>
  <inkml:trace contextRef="#ctx0" brushRef="#br0" timeOffset="10216.81">22712 3095 688 0,'-1'-5'149'15,"-3"2"1"-15,2 0-118 0,-3 1-18 16,4 2-4-16,1 4-2 0,-10 1-1 15,1 2 1-15,-1 0 2 0,-7 4 1 16,-3 2 0-16,-3 3 0 0,-6-2-1 0,4-1-3 16,-4 1-2-16,5-2 0 0,0-2-1 15,8-3 1-15,-3-3 0 0,15 0-1 16,-2-2 0-16,10 0-1 0,-8 2-1 16,13-1-1-16,-2 4-1 0,14 3 0 15,1 2 1-15,8 3 0 0,1 0 0 16,9 3 0-16,-5 2 1 0,6 1-1 15,-6-3-3-15,-2 3-5 0,-7 0-8 0,1-1-13 16,-6-2-7-16,-2-2-56 0,-12-2-76 16,-4-1-117-16,-6-1-257 0</inkml:trace>
  <inkml:trace contextRef="#ctx0" brushRef="#br0" timeOffset="10408.01">22348 3551 634 0,'-1'-1'134'16,"11"-1"1"-16,12 5-111 0,-9-1-11 16,1 2-2-16,4 2 0 0,-10 1 1 15,10 3 0-15,-3 3-1 0,-11-2-2 16,14 3-2-16,2 2-1 0,2 2-4 16,10-2-7-16,-5-3-11 0,-1 1-14 15,1-4-116-15,0-6-119 0,-3-1-293 16</inkml:trace>
  <inkml:trace contextRef="#ctx0" brushRef="#br0" timeOffset="10624.83">23142 2843 686 0,'-6'-10'144'0,"0"4"0"16,7 6-126-16,1 8-8 0,3 9 10 15,2 7 5-15,3 7-1 0,-5 4 2 16,3 6 0-16,1 6 0 0,1-1-1 16,-2-2-12-16,1 1-10 0,-2-1-12 15,4-2-18-15,-7-4 20 0,3-5-164 16,-2-8-140-16,-2-4-353 0</inkml:trace>
  <inkml:trace contextRef="#ctx0" brushRef="#br0" timeOffset="10992.15">23677 3440 590 0,'0'8'141'0,"-3"-1"0"15,-1-1-43-15,-5 0-82 0,-15 0-1 16,13 1 2-16,-2 0-1 0,2-1 0 15,-5-2 0-15,6-1-3 0,3 0-3 16,18 1-4-16,-21-6-2 0,9 1-5 16,-1-1-3-16,5 0-4 0,-9-4-3 15,6-2-2-15,1-1-1 0,7 0 0 16,-8-2 3-16,5 0 2 0,3 3 3 0,6-1 3 16,-3 4 1-16,0 1 1 0,2 4 2 15,2 3 0-15,-4 3 1 0,0 3 3 16,-3 1 0-16,-1 3 1 0,1 3 1 15,-6 1 1-15,0 2 0 0,-3 2 0 16,-6 0-2-16,-3 2 0 0,-7 0-1 16,-5 2-1-16,-7-1-7 0,-5 1-11 15,6-4-2-15,-4-3-138 0,-1 0-127 0,4-5-324 16</inkml:trace>
  <inkml:trace contextRef="#ctx0" brushRef="#br0" timeOffset="11976.31">24351 3291 561 0,'-9'-12'136'0,"3"-1"4"16,1 0-70-16,4-1-35 0,2-2-7 15,4-2-4-15,-3 2-3 0,7-1-2 0,4 2-3 16,4-1 0-16,-7 3-2 0,7 3-4 16,9 5-2-16,4 1-1 0,1 7-3 15,-3 2-1-15,-4 5-2 0,4 3 1 16,-5 4 0-16,-11 2 1 0,-3 0-1 16,-5 1 1-16,-5 2 0 0,-5-2 0 0,0-3 0 15,-7-2 0-15,-10-3 0 16,-8-2 0-16,2-4 0 0,-3-3 1 0,-9-5-1 15,5-1-1-15,9-5-2 0,8-3-5 16,4 0-8-16,4 0-13 0,8-2-11 16,19-2-19-16,-7 1-110 0,7-2-120 15,17 5-279-15</inkml:trace>
  <inkml:trace contextRef="#ctx0" brushRef="#br0" timeOffset="12309.93">25330 2998 565 0,'8'-12'139'0,"-5"5"3"16,-2 0-37-16,1 1-84 0,7 3-5 0,-6 2 0 16,-3 1 2-16,0 2 3 0,1 4 1 15,-7 3 2-15,-3 2-1 0,-6 3 1 16,-6 2-3-16,-4 2-2 0,-11 1-4 15,-3 0-3-15,-1 0-2 0,-3-3-4 16,4 0 0-16,6 0-1 0,4-2-1 16,10-1-1-16,5-2-2 0,6 0-1 15,8 1 0-15,-4-2 0 0,12 1-1 16,7 1 1-16,13 2 0 0,8 2 0 0,7 0 0 16,5 1 0-16,12 1-2 0,-9 2-3 15,0-3-6-15,-9-1-8 0,-4-1-10 16,-16-1-13-16,2-2-6 0,-11-1-127 15,-3-2-126-15,-22-2-303 0</inkml:trace>
  <inkml:trace contextRef="#ctx0" brushRef="#br0" timeOffset="12525.93">24918 3491 673 0,'-3'-9'152'16,"5"2"2"-16,-10 0-121 0,11 4-7 16,2 6-2-16,9-1-2 0,-15 4-5 0,12 5-5 15,4 0-2-15,13 5-1 0,-17 0-1 16,25 4-3-16,6-1-7 0,14-2-15 16,-8-1-13-16,6-3-134 0,3-6-134 15,12 2-335-15</inkml:trace>
  <inkml:trace contextRef="#ctx0" brushRef="#br0" timeOffset="13131.9499">26016 3049 720 0,'-14'-12'165'0,"3"3"2"0,0 1-121 16,6 2-15-16,5 2-8 0,-3 3-8 16,0 2-6-16,4 4-6 0,5 2-1 0,1 4-2 15,4 3-1-15,5 3 1 0,8 1 1 16,3 2 1-16,3 1-1 0,2 0-2 16,3-3-3-16,-4-2-2 0,-5-3-3 15,-4-5-1-15,-3-3 1 0,-7-6 0 16,-2-7 2-16,-3-3 2 0,-2-6 3 15,-3-4 4-15,-2-3 3 0,2-2 1 0,-4-2 4 16,0 1 2-16,-2 1 2 0,1 2 4 16,0 3 1-16,-1 3 0 0,2 6-3 15,1 2-4-15,-1 5-4 0,1 7-4 16,2 5-3-16,-1 5-3 0,2 8-1 16,-1 3 76-16,4 6-75 0,-3 7 2 15,2 3 0-15,-3 7 1 0,0 2 0 16,-2 5 1-16,-4 1-76 0,-7 0 77 15,0-2-1-15,-8-2 2 0,-7-7 0 0,-5-6-1 16,-9-5 1-16,2-8-1 0,-4-4 0 16,0-6-3-16,0-6-5 0,7-4-5 15,4-4-13-15,12-6-14 0,2-4-16 16,11-4-14-16,9-4-116 0,13-7-127 16,7-8-291-16</inkml:trace>
  <inkml:trace contextRef="#ctx0" brushRef="#br0" timeOffset="13417.14">27007 2932 719 0,'3'-8'162'0,"-1"0"1"16,-4 3-123-16,1 5-14 0,-5 5-1 16,-3 4-4-16,-4 3-2 0,-4 4 1 15,-3 3 1-15,-6 3 1 0,-3 1-2 0,-1 1-4 16,-2-5-3-16,-1 2-4 0,2-4-4 15,-1-1-2-15,7-2-1 0,-1-1-2 16,6-2 0-16,5 1 0 0,7-1-2 16,6 0 1-16,11 1 0 0,7 1 1 15,10 3-1-15,8 2 1 0,7 0-1 16,6 2-4-16,1-3-5 0,-3 1-6 16,-2-2-8-16,-4-1-8 0,-3-4-12 15,-9 2-9-15,-7-2-12 0,-10 0-111 0,-10-3-119 16,-8 0-284-16</inkml:trace>
  <inkml:trace contextRef="#ctx0" brushRef="#br0" timeOffset="13581.82">26526 3511 592 0,'-5'2'134'0,"8"0"1"0,1 1-71 15,-7-3-48-15,18 7-1 0,2 2-1 16,7 2 0-16,8 0 0 0,6 2 0 15,1 1-5-15,1 1-13 0,2-3-13 16,5-1-129-16,-4-2-124 0,-2-2-313 16</inkml:trace>
  <inkml:trace contextRef="#ctx0" brushRef="#br0" timeOffset="13816.16">27564 2736 667 0,'1'-2'141'0,"-5"9"5"0,8 7-117 0,1 10-5 16,1 10 1-16,1 8 3 0,2 6 2 15,0 4-6-15,-2 3-4 0,-1 3-6 16,1-1-10-16,3-2-13 0,-1-4-21 15,-2-3-137-15,2-6-133 0,-2-10-345 16</inkml:trace>
  <inkml:trace contextRef="#ctx0" brushRef="#br0" timeOffset="14451.64">28299 2326 665 0,'1'-2'141'15,"-1"1"0"-15,0-1-120 0,0 4-12 16,0-1-2-16,1 4-1 0,-1 2 3 16,-1 5 3-16,0 7 3 0,-3 5 3 15,-1 6 2-15,-1 3 0 0,-1 6-2 16,-2 4-3-16,2 3-2 0,2 3-3 15,2 0-2-15,7 3-2 0,3 5-1 16,6-5 0-16,4 0-1 0,5-5-1 16,4-7-1-16,2-3 0 0,2-9 0 0,2-7-2 15,-2-5 1-15,0-6-1 0,-2-5-3 16,-3-4 0-16,-4-2 0 0,-7-4 0 16,-2-1 1-16,-6-3-1 0,-4 0 1 15,-4-1 1-15,-4 1 0 0,-4 1 1 16,-1 3-1-16,-4 2 0 0,0 4 0 15,-1 4 0-15,-2 4 1 0,0 3-1 0,1 5 1 16,0 3 0-16,-1 5-1 0,2 2 2 16,0 6-1-16,2 4 0 0,3 6 1 15,2 7 1-15,1 2 0 0,4 3 1 16,2 4-1-16,4 3 1 0,2 2 0 16,0-3 0-16,2 2 0 0,1 1-1 15,-2-4 1-15,-4-2-1 0,-4-8 0 16,-1-4 1-16,-2-4-1 0,-4-10 1 15,-5-8-4-15,-3-4-10 0,-4-9 6 0,-3-3-165 16,-10-3-144-16,4-8-375 0</inkml:trace>
  <inkml:trace contextRef="#ctx0" brushRef="#br0" timeOffset="73131.86">4153 9960 147 0,'1'0'32'0,"1"-1"3"16,-2 1-22-16,0-1-1 0,0 1 4 15,1 0 4-15,0-1 6 0,0-1 3 16,1 2 4-16,-1-1 1 0,0 1 0 15,0-1-1-15,-1 0-2 0,0 1-3 0,0 0-3 16,0-2-4-16,0 2-4 0,0 0-4 16,0 0-4-16,1 2-4 0,-1-4-3 15,0 2-1-15,2-1 0 0,-1 1-1 16,-1 0 0-16,1 0 1 0,0 0 1 16,-1 1 0-16,0-1 1 0,2 2 0 15,-2-1 0-15,1-1 1 0,-2-3-1 0,3 5-1 16,-1-1 0-16,2-1-1 0,-2 0 0 15,1 0 0-15,0 1 0 0,1 2-1 16,-3-3 1-16,2 0 0 0,-2 0 0 16,0 0 0-16,0 1-1 0,0-1-2 15,-2 1-2-15,1 0-6 0,0-1-10 16,1 0-20-16,0 1-53 0,-3-1-68 16,2 0-158-16</inkml:trace>
  <inkml:trace contextRef="#ctx1" brushRef="#br0">12156 19044 0,'0'0'0,"0"0"15,0 0-15,114-135 16,-62 36-16,-6 13 16,-15 28-1</inkml:trace>
  <inkml:trace contextRef="#ctx0" brushRef="#br0" timeOffset="75085.07">4154 9964 410 0,'8'2'104'0,"-2"0"5"0,-1-1-54 0,-1-1-15 15,0 2-8-15,1 0-4 0,2-1-5 16,-3 0-4-16,0 1-3 0,1 0-4 16,-1-1 0-16,-2 0 1 0,-2-1 2 15,-3 0-1-15,-2-1-1 0,-4 0 1 16,-2-2-1-16,-3 1-1 0,-3-1-3 16,-1 1-4-16,-1 1 3 0,1-2 0 0,1 3 2 15,1 1 1-15,2 1 0 0,3-1-1 16,4 0-1-16,2 2-3 0,4-2-3 15,3 0-1-15,3 3-2 0,4-2 0 16,4 2-1-16,4 1 1 0,4-3 0 16,5 1 1-16,2-1-1 0,-1-1 0 15,0-1 0-15,-1-1-2 0,-4-1 0 16,-3-1-1-16,-6 2 0 0,-3-1 0 16,-6-2 1-16,-4 0 1 0,-5 0 1 0,-5 1 1 15,-6-1 1-15,-6 2 2 0,-5 0 0 16,0 4 1-16,-5 0 1 0,1-1 2 15,0 4 0-15,3-1 1 0,7-2 0 16,3 1 0-16,4-2-2 0,4-1-1 16,5 0-2-16,5-1-2 0,3-3-1 15,3 0 0-15,4-3-1 0,6 0-1 0,4-3 1 16,2-1 1-16,5 1 0 0,1 0-1 16,-1 2 0-16,-4 1-1 0,-4 2 0 15,-6 2 1-15,-5 2-1 0,-11 2 1 16,-6 2-1-16,-7 2 2 0,-5 3-1 15,-4-1-1-15,-2 1-5 0,1-1-11 16,5-1-12-16,5-6-130 0,6-4-130 16,13-3-323-16</inkml:trace>
  <inkml:trace contextRef="#ctx0" brushRef="#br0" timeOffset="76627.98">6735 12824 570 0,'-1'-1'127'0,"-4"-2"2"0,2 3-97 16,1-1-10-16,1 2-5 0,1 0-4 15,0 2-3-15,0 0-2 0,3 2-3 16,2 3-2-16,2 0 0 0,1 3 0 16,1-1 0-16,-1 3 1 0,2-2-1 15,-1 0 1-15,-1 0 1 0,1-1-2 16,-3-1 1-16,3 2-1 0,-3-2-1 16,-1 0 1-16,0-3-1 0,-2-1-1 0,0-2 0 15,-1 0 1-15,-2-3 0 0,2 1 0 16,-4-1 0-16,2-1 1 0,-2 0 0 15,-1-3 0-15,1-2-1 0,-3-2 0 16,0-3 0-16,-1 0-2 0,0-1 1 16,0-1-1-16,-2-2 0 0,2 2 1 15,1 2-1-15,0 3 1 0,2-1 0 0,1 2 1 16,1 3-2-16,1 3 1 0,1 1-1 16,1 2 0-16,1 2 1 0,2 3 0 15,-1 4 1-15,2 3 2 0,0 2 0 16,3 5 1-16,-3-1 0 0,0 2-1 15,-1-1 0-15,-1-2 0 0,-1 0-2 16,0-5-1-16,-4-2 0 0,3-3-1 16,-2-1 0-16,-2-1 1 0,2-4 0 15,-2-2 0-15,0-2 1 0,-2-3 0 16,1-1-1-16,-2-5 0 0,2-3 0 0,-3-3-1 16,2-5 0-16,-1-4 0 0,1-3 0 15,0-3 1-15,1 2-1 0,0-1-1 16,1 7 2-16,0 3-1 0,2 7 0 15,2 8 2-15,-3 2 0 0,1 8 3 16,-1 9 1-16,0 5 2 0,-2 6-1 16,1 4 1-16,-1 5-1 0,2 1-2 0,0-2-1 15,1-2-5-15,-1-5-16 0,1-6 19 16,1-3-161-16,1-5-135 0,3-8-349 16</inkml:trace>
  <inkml:trace contextRef="#ctx0" brushRef="#br0" timeOffset="79069.69">4163 9961 395 0,'0'-1'98'0,"-2"-1"6"0,-1 1-58 16,-1-2-8-16,2 2-4 0,-2 1-1 15,2-1-3-15,-1-1-4 0,2 1-3 16,0 1-3-16,-2-1-2 0,3 1-2 16,0 0-2-16,0 0-3 0,-1 0-2 15,2 1-2-15,-1-1-2 0,2 1-1 0,-2 1 0 16,2 0 0-16,1 2 2 0,-1-2 1 16,2 2 1-16,-1 0 1 0,1 1 1 15,0-1-1-15,-1 1-1 0,4 2-2 16,-1 0-1-16,0-1-2 0,1 0 0 15,1 3-2-15,0-3 1 0,1 1-1 16,-1 1 0-16,2-1 1 0,-1 0 0 16,2 0 0-16,0-1 0 0,0 0 0 15,0-1 0-15,0-1 0 0,-1 0 0 16,1 4 0-16,-2-3 0 0,-3 1 1 0,1 1 0 16,-2 1-1-16,3 0 1 0,-1 1 0 15,-1-2-1-15,3 3 1 0,1-1-1 16,1 2-1-16,-2-3 1 0,0 1-1 15,-2 1 0-15,2 1 0 0,0-1 0 16,-2 1 0-16,-1-1 0 0,2 2-1 16,0-1 1-16,-2 0-1 0,0-1 1 15,1 0-1-15,-1 1 0 0,0 0 1 0,-1 0-1 16,1 2 1-16,-1 0-1 0,1-1 0 16,0 0 0-16,-1-1 1 0,0-1-1 15,0 1 1-15,1 2-1 0,0-1 1 16,0 0-1-16,2 0 0 0,-1 1 1 15,2 0-1-15,1-2 0 0,1 2 0 16,0-4 0-16,-1 1 0 0,1 0 1 16,1 0-1-16,1-3 0 0,0 1 0 0,-1-1 0 15,-1 2 0-15,0-1 0 0,-1 1 0 16,-1 1 0-16,-2 0 0 0,-1 2 0 16,1 1 0-16,2 1 1 0,0-1-1 15,2 2 0-15,1 1 0 0,0 0 0 16,1-1 0-16,-2 1 0 0,2-1 0 15,2-1 0-15,0 1 0 0,-1 0 0 16,1 1 0-16,2 0 0 0,1 0 0 0,0 1 0 16,-2 2 0-16,0-1 1 0,0-1-1 15,-1 2 1-15,0-1-1 0,-2 1 0 16,2-2 1-16,-2 0-1 0,3 0 0 16,-1-1 0-16,0-1 1 0,0 0-1 15,1-1 0-15,0 1 0 0,1-1 0 16,-1-1 0-16,0 1 0 0,-1-1 0 15,2 0 0-15,1-1 1 0,-2 0-1 16,1 2 0-16,-1-1 0 0,0-1 0 0,4 2 0 16,-3 0 0-16,0-1 0 0,-3 3 0 15,2 0 0-15,1 1 1 0,0 2-1 16,1-2 0-16,-2 1 0 0,-2 1 1 16,4-2-1-16,-4 0 0 0,0-1 0 15,1 1 0-15,-3-1 0 0,1 0 0 16,0 0 0-16,-1 2 0 0,0-4 1 15,-1 2 0-15,-1-2 0 0,1 2 0 0,-1-1 1 16,2-2-1-16,2 2 0 0,-1 0 0 16,1-2 0-16,2 1-1 0,-1-1 1 15,1 1-1-15,0 0 1 0,-2 1-1 16,1-1 0-16,1-2 0 0,-1 0 0 16,0 1 0-16,-1 0 1 0,0-1-1 15,-1 2 0-15,1 1 1 0,-2 1-1 0,3 0 1 16,-1 0-1-16,-1 1 0 0,1-1 1 15,-1 0-1-15,1-1 0 0,-2 1 0 16,1-2 1-16,0 1-1 0,0 0 0 16,0-2 0-16,-1 2 1 0,-1-3-1 15,1 1 0-15,1-1 1 0,-1-1-1 16,-1 1 1-16,-1 1 0 0,1-1-1 16,-1 1 1-16,-1 1-1 0,3 0 1 15,-1-2-1-15,1 0 0 0,0 2 0 0,2-2 0 16,-2 0 0-16,0-1 0 0,-1 2 0 15,-1-2 0-15,-1 0 1 0,1-1-1 16,-1-1-1-16,1 0 1 0,0 0 1 16,-1 2-1-16,-1 1 0 0,1 0 0 15,-2 1 0-15,1 0 0 0,-1-1 1 16,2 1-1-16,-1-3 0 0,2 1 0 16,1-2 0-16,0 2 0 0,0 1 0 15,2-1 0-15,-2 0 0 0,-1 0 0 16,2 1 0-16,-1-1 0 0,-1 0 0 0,1-1 0 15,-1 2 0-15,1-1 0 0,0 0 0 16,-3-1 1-16,2-1-1 0,0 3 0 16,-1-2 0-16,-2-1 1 0,0-1-1 15,0 3 0-15,-1-1 0 0,0 1 0 16,-4-3 0-16,3 3 0 0,0 0 0 0,1 1 0 16,-2-2 0-16,1 0 0 0,0-2 0 15,0 3 1-15,0-1-1 0,0-1 0 16,-2-3 0-16,2 3-1 0,0-3 1 15,0-1 0-15,-1-2 0 0,-1 1 0 16,1-2 0-16,0 2 0 0,1-1 0 16,-2 0 0-16,1 1 0 0,1 0 0 15,1 1 0-15,0 1 1 0,0 2-1 16,2 2 0-16,-1 2 0 0,1 1 0 0,0 3 0 16,1 0 0-16,-1 0 1 0,2-2-1 15,2 1 0-15,1 0 0 0,0 0 0 16,0-3 1-16,0-2-1 0,-3 0-4 15,0-3-18-15,-4-2-137 0,-4-7-133 16,-4-8-345-16</inkml:trace>
  <inkml:trace contextRef="#ctx0" brushRef="#br0" timeOffset="79535.78">6473 12561 433 0,'-1'-8'108'0,"-3"3"5"16,-1 2-56-16,-2 1-21 0,-2 2-10 16,0 5-5-16,-3 2-4 0,-1 2-2 0,-3 6-5 15,-4 5-1-15,-1 6-1 16,-3 6-2-16,-6 2-1 0,-3 4-1 0,0 5-3 16,0-1-3-16,1 0-15 0,2-3-34 15,2-6-73-15,3-2-97 0,3-9-232 16</inkml:trace>
  <inkml:trace contextRef="#ctx0" brushRef="#br0" timeOffset="79762.75">6066 12307 362 0,'-24'34'86'0,"-5"1"2"0,-1 3-56 16,-2 4-9-16,-6 2-6 0,-3 3-4 15,-5 2-2-15,2 2-4 0,0-2-4 16,2-1-15-16,0-3-40 0,7-4-39 16,3-8-72-16,10-12-160 0</inkml:trace>
  <inkml:trace contextRef="#ctx0" brushRef="#br0" timeOffset="79985.64">5779 11832 470 0,'-40'32'95'16,"-2"6"0"-16,-1 6-93 0,-5 5 0 0,-6 6 0 15,1 7 4-15,-2 4 1 0,-1 4 2 16,-2 3 1-16,1-1 1 0,4 0-1 16,8-5-2-16,4-6-15 0,9-10-54 15,7-8-43-15,7-14-80 0,10-13-186 16</inkml:trace>
  <inkml:trace contextRef="#ctx0" brushRef="#br0" timeOffset="80211.25">5527 11423 466 0,'-32'10'99'0,"-2"7"1"16,-6 9-76-16,-6 9-19 0,-7 6-2 0,-3 12 0 15,-2 6 0-15,-2 8 0 0,-5 4 2 16,1 0-1-16,0 2 0 0,4-1 0 15,-2-1 0-15,3-5-2 0,4-5-9 16,7-5-29-16,1-6-69 0,8-8-82 16,7-11-206-16</inkml:trace>
  <inkml:trace contextRef="#ctx0" brushRef="#br0" timeOffset="80430.89">5035 11056 472 0,'-35'13'96'0,"-4"11"0"0,-9 8-90 16,-6 9-5-16,-6 9 0 0,-2 6-1 0,-1 6 1 16,1 2 0-16,-2-1-1 0,2 0 1 15,6 0-1-15,3-7 1 0,1-6-9 16,2-9-20-16,7-2-69 0,6-11-77 15,6-11-194-15</inkml:trace>
  <inkml:trace contextRef="#ctx0" brushRef="#br0" timeOffset="80631.9">4650 10727 518 0,'-46'28'105'16,"-5"6"-1"-16,-3 8-101 0,0 6-2 16,-1 0 0-16,-1 1-2 0,-1 0-2 15,3-4-3-15,8-4-7 0,6-8-18 0,9-9-35 16,7-12-38-16,10-11-72 0,13-8-155 16</inkml:trace>
  <inkml:trace contextRef="#ctx0" brushRef="#br0" timeOffset="107731.98">23638 6021 525 0,'1'-4'124'15,"-1"-1"6"-15,0-1-89 0,1 2 0 16,-2 3 1-16,5-1-2 0,-7-1-2 15,5 2-4-15,-6 0-3 0,8 1-3 0,-8 0-3 16,5-1-5-16,-3 1-4 0,7 0-4 16,-8 0-3-16,6 3-3 0,-8 5-1 15,7 4-1-15,-3 6 0 0,3 6 1 16,-4 7 2-16,3 5 2 0,0 7 0 16,4 3-1-16,-3 2 0 0,5 0 0 15,-6 0-2-15,0-3 0 0,1-2 0 16,-1-5-1-16,-4-6-1 0,1-3 1 15,-5-6-2-15,7-5 0 0,-5-4-1 0,2-4 0 16,-2-4-4-16,9-1-5 0,-5-4-10 16,3-1-15-16,-2-6-17 0,10 0-134 15,-1-5-139-15,-1-2-336 0</inkml:trace>
  <inkml:trace contextRef="#ctx0" brushRef="#br0" timeOffset="108200.28">24185 6405 568 0,'1'-4'131'0,"-17"3"-2"0,24-1-86 16,-10 6-21-16,1 3-3 0,-9 6-3 15,12 5 1-15,-26 4 1 0,-6 8 4 16,-7 7 2-16,0 6 1 0,-7 2-2 0,-3 1-1 16,-12-3-1-16,19 0-3 0,-5-4-3 15,-8-3-4-15,8-7-2 0,3-4-3 16,4-3-5-16,6-4-10 0,2 0-11 15,8-5-13-15,7-3 45 0,2-3-179 16,9-2-134-16,7-3-340 0</inkml:trace>
  <inkml:trace contextRef="#ctx0" brushRef="#br0" timeOffset="108724.93">24115 7036 566 0,'17'-7'128'0,"-19"0"4"16,8-2-94-16,-11 3-8 0,-2 1-2 15,-16 1 1-15,1 1-2 0,-2 0-1 16,0 6-2-16,-10 2-2 0,3 3-1 15,-1 2-1-15,5 4-1 0,1 0-3 16,-1 4-2-16,-2-5-3 0,7-1-1 16,2 1-3-16,9-1-3 0,5 0-2 15,3 2-1-15,6-2-1 0,10 3-1 0,1-3 0 16,9-1 2-16,2-3-1 0,4 0 1 16,11-2-1-16,6-1 1 0,-1-1-1 15,0 2 1-15,-2 1-1 0,-3 3 0 16,1 3 0-16,-9 1 0 0,-8 4 0 15,-6-1 0-15,-3 2 1 0,-3 2 0 16,-12 1 0-16,-7 3 0 0,-6-3 0 16,-5-1 1-16,0 2 0 0,-5-2 0 15,-12-1-1-15,-2-4 1 0,0-2 1 16,0-3 4-16,3-3 3 0,-4-3 4 0,4-5 3 16,12-1 2-16,9-5-1 0,4-5-1 15,5-7-4-15,8-5-3 0,5-5-4 16,3-7-4-16,5-3-1 0,5-4-1 15,7-2 1-15,9 1-2 0,-6 3 0 16,1-1-4-16,-5 5-10 0,4 2-15 0,-11 2-21 16,-6 0-139-16,-9-1-147 0,16-10-361 15</inkml:trace>
  <inkml:trace contextRef="#ctx0" brushRef="#br0" timeOffset="115085.75">20804 10801 394 0,'-1'-3'114'0,"0"-1"6"0,-1-2-8 0,1 1-64 15,-1-4-15-15,0-2-5 0,1-2-5 16,0-2-4-16,0 0-2 0,1 0-1 16,1-1-1-16,0 2-1 0,2 1 1 15,0 1-1-15,2 1-2 0,0-1-2 16,3-1-2-16,1 0-2 0,4 1-2 16,0-2 0-16,3-1-2 0,5 4 0 15,1-1 1-15,4 3 0 0,1 3 0 0,-1 4 0 16,2 2 0-16,-1 5 2 0,-5 2-1 15,-1 5 1-15,-5 2 0 0,-5 4 1 16,-5 2 0-16,-7 3 1 0,-6 4-1 16,-5 3 1-16,-2-1 0 0,-8 2-1 15,0 0 0-15,-3 0-1 0,2-4 0 16,1-3-1-16,1-5 2 0,1-2 1 16,5-2 3-16,1-7 2 0,0-3 2 15,2-2 1-15,1-3 1 0,0-4-2 0,1-5-2 16,1-7-3-16,2-5-4 0,4-6-5 15,6-5-9-15,4-6-13 0,5-2-20 16,7-1-70-16,7 4-67 0,3-1-127 16,6 4-272-16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6:46:46.05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3214 5626 461 0,'-6'-8'116'0,"4"1"8"0,1 4-68 15,-1-1-4-15,1 2 0 0,-1-2 0 0,0 1-3 16,-2 1-4-16,2 0-3 0,-2-1-1 15,3 2-4-15,-2 0-3 0,2-2-4 16,0 2-5-16,1 1-4 0,-1-1-3 16,-1 2-6-16,-1 3-3 0,-1 4-3 15,0 7-1-15,-1 7 0 0,1 8 1 16,-3 9 0-16,2 9 1 0,3 6 0 0,-3 9-1 16,-2 3-1-16,-3 4-2 0,0-2 0 15,-2 1-1-15,1-3 0 0,-3-2-1 16,4-6 0-16,3-7-1 0,1-5 1 15,2-8-1-15,0-7-5 0,2-8-8 16,2-7-14-16,0-8-14 0,2-10-14 16,2-9-11-16,2-10-125 0,3-9-132 15,4-10-297-15</inkml:trace>
  <inkml:trace contextRef="#ctx0" brushRef="#br0" timeOffset="338.12">3049 5701 491 0,'1'-28'118'0,"4"0"5"0,0-3-69 0,5 5-17 16,1 3-7-16,3-1-2 0,-1 5-1 15,4 0-3-15,2 5-3 0,4 4-3 16,3 0-2-16,2 5-1 0,2 7-1 15,3 3-2-15,-11 6 0 16,-11 8-2-16,0 5 1 0,32 7-1 0,0 4 0 16,-6 1-2-16,-2 7-1 0,-6 2-2 0,-3-1 0 15,-20 0 0-15,-7-1-2 0,-8-2 0 16,-8-3 0-16,-13-4-1 0,-6-4 1 16,-10-4-2-16,-7-7 1 0,-2-4-1 15,-2-4 0-15,3-6-4 0,9-5-8 16,5-4-9-16,10-5-11 0,11-6 49 15,9-8-180-15,14-6-131 0,12 1-334 16</inkml:trace>
  <inkml:trace contextRef="#ctx0" brushRef="#br0" timeOffset="910.39">4244 5425 500 0,'5'-16'126'16,"-2"2"6"-16,-1 1-68 0,0 1-14 0,7 6-10 0,-25 4-4 16,4 3-4-16,-7 10-2 0,-4 8-3 15,-8 9-3-15,-4 10 0 0,-15 8 0 16,11 9 0-16,-5 10-1 0,6 8-1 0,0 3-1 15,13 4-4-15,2 3-2 0,5 1-3 16,6 2-3-16,16-2-3 0,3-2-2 16,9-5-2-16,1-4-1 0,13-4 0 15,4-6-1-15,2-7-4 0,-3-9-7 16,-2-10-16-16,-7-8-19 0,-6-9-135 16,-2-8-143-16,-5-9-348 0</inkml:trace>
  <inkml:trace contextRef="#ctx0" brushRef="#br0" timeOffset="2920.96">6364 5966 568 0,'-5'-14'127'0,"-1"2"1"16,4-3-92-16,12 0-15 0,-4-3-5 15,-1 1-3-15,5-1 1 0,0 2 1 16,5-2 0-16,1 3 0 0,5 4 0 16,0 3-1-16,2 0-1 0,0 7-2 0,1 1-1 15,0 9-2-15,3-1-1 0,-2 6 0 16,-1 2-1-16,5 5-2 0,3 3 0 15,-2 4 0-15,-1 3-1 0,-8 4-1 16,0-1 0-16,-10 2-1 0,-9-3 1 16,-8 1 0-16,-5-3 0 0,-6-1 1 15,-4-2-1-15,-5-2 1 0,5-1 0 16,-2-1 1-16,1-3 0 0,2-5 0 16,4-5 1-16,2-1 0 0,5-3-1 0,0-5 2 15,4-4-2-15,1-7-1 0,2-2 0 16,2-3-2-16,5-7 0 0,1-5 0 15,4-5-2-15,5-1 1 0,2-2 0 16,9-2 0-16,-1-1 0 0,2-1 0 16,4 1 0-16,-1 3 0 0,-2 2 0 15,-1 2 0-15,-4 4 0 0,-4 4 0 16,-2 6 0-16,-6 4 0 0,5 1 0 0,-11 4 1 16,-1 3 3-16,-6 0 3 0,12 3 1 15,-11 1 1-15,-1 2-1 0,-12 7 1 16,15 5 0-16,-9 8-1 0,-1 8-1 15,-12 6 0-15,16 6 0 0,-6 6 1 16,1 2 0-16,-4 2-1 0,19-2-2 16,-4-2-1-16,7-1-2 0,-3-3 0 15,22-3-1-15,-2-7 0 0,6-4-4 16,-4-9-13-16,10-10-21 0,1-9-56 0,3-12-87 16,-7-7-134-16,-10-9-304 15</inkml:trace>
  <inkml:trace contextRef="#ctx0" brushRef="#br0" timeOffset="3637.23">5957 5835 602 0,'0'-5'132'16,"-1"4"0"-16,3-1-97 0,-3 2-17 16,2 0-2-16,-1 5 2 0,3 1 2 15,-3 5 3-15,0 2 2 0,-7 7 1 16,4 2-1-16,-7 5-5 0,1-1-2 15,-8 3-4-15,2-1-3 0,-8-1-1 16,-3-2 0-16,-6 0 0 0,3-2 0 0,-7-2 1 16,5 0-1-16,0-2 1 0,7-5-1 15,7 0-2-15,6-4-1 0,2-2-2 16,8 1-2-16,1-3-1 0,1-1-1 16,5 4 0-16,3-1 0 0,7 2 0 15,2 2 0-15,7 3 0 0,-4-1 0 16,-11 2 0-16,-1 0 0 0,34 2 0 0,5-2-1 15,0 2 1-15,-6-3 0 0,-3 1-4 16,-2-2-7-16,-17-4-10 0,-5-2-13 16,-7 0-11-16,-2-5-12 0,-3 1-33 15,-4 0-87-15,-8-2-110 0,-1 1-250 16</inkml:trace>
  <inkml:trace contextRef="#ctx0" brushRef="#br0" timeOffset="3856.53">5465 6536 679 0,'7'3'147'16,"2"-1"5"-16,5 3-117 0,2 0-10 15,6 3-3-15,2 3 3 0,2 2 0 0,-3 0-4 16,4 5-5-16,1 0-3 0,-1 4-5 15,-5-1-14-15,-10 0-22 16,-6 0-78-16,-1-4-62 0,15-3-123 0,7-5-277 16</inkml:trace>
  <inkml:trace contextRef="#ctx0" brushRef="#br0" timeOffset="4524.34">4855 6128 536 0,'21'-16'129'0,"-7"-3"5"16,-7 1-80-16,-5-2-13 0,-2-1-7 15,-6-1-5-15,-2 1-2 0,-7 2-4 16,-3 2 0-16,-6 3-4 0,-2 5-1 16,-4 9-2-16,-2 9-1 0,-5 7 0 15,0 7-1-15,1 7-1 0,3 3-1 16,1 5 0-16,6 0-1 0,5 2-1 0,5-1-4 16,9 0-1-16,6-1-2 0,4-2-2 15,8-5-1-15,7-4 0 0,5-5 0 16,4-5-1-16,5-7 0 0,0-6 0 15,1-6-1-15,-1-4 0 0,-1-5 0 16,-5-3 0-16,-4-5 0 0,-6-2 1 16,-1-2 1-16,-4-2 0 0,-5-3 1 0,-1-3-1 15,-2 0 1-15,0-2-1 0,1 3 0 16,-2-1 1-16,1 3-2 0,1 5 1 16,1 5-1-16,-2 4 1 0,-13 6-1 15,14 4 1-15,-1 5 0 0,1 3 1 16,2 5 2-16,-1 2 2 0,-1 5 1 15,17 3 1-15,-14 4 2 0,-2 4 1 16,1 0 0-16,2 2-1 0,-1-1-1 16,3 2-1-16,1-3-1 0,1-2-3 0,5-5-9 15,-1-5-18-15,2-4-20 0,1-7-138 16,5-8-145-16,3-6-359 0</inkml:trace>
  <inkml:trace contextRef="#ctx0" brushRef="#br0" timeOffset="5161">8135 5861 531 0,'12'-9'127'15,"0"1"5"-15,-5 2-79 0,-2 0-16 16,-2 4-4-16,-1 1 0 0,-4 5-2 0,-5 3-2 15,-4 5-3-15,-1 4 0 0,-6 9-3 16,-6 1-3-16,-5 5-5 0,4-4-2 16,-8 3-2-16,-3 0-1 0,-2-2-1 15,4-4-1-15,-6-4 0 0,4 0 1 16,-4 0-1-16,12-7 0 0,5 0 0 16,4-2-1-16,4-3-1 0,8 0-1 15,5-2-1-15,2 0-2 0,2 1-1 16,4 1 0-16,4-2-1 0,5 4 0 15,7 3 1-15,11 3 0 0,1 3 0 0,7 2 0 16,2 2 0-16,5 3-1 0,0 2 1 16,0-2 0-16,-7 2 0 0,0-2-1 15,-1-3 0-15,-6-2-5 0,-8-2-12 16,0-3-15-16,-12-4-14 0,-4-4-132 16,-5-1-137-16,-5 2-333 0</inkml:trace>
  <inkml:trace contextRef="#ctx0" brushRef="#br0" timeOffset="5469.2">7633 6602 571 0,'0'-4'132'15,"5"0"4"-15,3 1-78 0,0 1-28 16,1 1-3-16,0 1 2 0,11 5 0 16,-1 1 0-16,1 4-3 0,2 3-3 0,-1 6-4 15,-11 4-6-15,0 0-4 0,35 2-8 16,4-1-16-16,-6 1-15 0,4-4-133 15,2-6-132-15,-18-7-333 16</inkml:trace>
  <inkml:trace contextRef="#ctx0" brushRef="#br0" timeOffset="6024.02">8898 5503 706 0,'-4'-16'161'0,"-5"5"0"15,-8 3-113-15,15 4-23 0,4 6-9 16,-4 6 1-16,3 5 2 0,-7 7 0 15,3 6 1-15,2 9 2 0,-1 7 1 16,-2 6-3-16,8 6-4 0,-7 5-6 16,11 2-4-16,3-1-3 0,-14-5 0 0,6-1-2 15,-1-6-1-15,-1-7 1 16,3-8 0-16,-11-6-1 0,-1-7 1 0,12-4 0 16,-13-9-1-16,2-6 0 0,-4-3-1 15,2-6-2-15,9-5 0 0,-3-6-2 16,4-3-1-16,12-1 1 0,1-3-1 15,3-1 2-15,8 0 0 0,-8 1 2 16,12 3 0-16,-1 4 1 0,-4 5 1 16,3 5-1-16,-1 7 1 0,-3 4 0 0,4 8 0 15,-3 3 0-15,-1 7 0 0,2 2 0 16,-3 3 0-16,-1 3 0 0,-7 0 0 16,2 4 0-16,-8-1 0 0,-3 1 0 15,-6 0 0-15,-6 0 0 0,-4-3 1 16,-3 2-1-16,-11-6 2 0,-5-1-1 15,-6-3 0-15,-9-3 1 0,-4-7 0 16,-6-6-1-16,-4-5 1 0,-4-5-1 16,10-5 0-16,-2-3-4 0,11-5-10 0,7-3-15 15,13-1-17-15,13-5-55 0,10-4-82 16,12 3-128-16,14 0-279 0</inkml:trace>
  <inkml:trace contextRef="#ctx0" brushRef="#br0" timeOffset="6929.83">9809 5259 589 0,'-11'-20'135'0,"3"4"3"16,2 2-94-16,4 3-13 0,-1 3-10 16,5 3-5-16,0 6-1 0,7 5 0 0,2 10 5 15,5 9 3-15,6 12 2 0,2 13 5 16,6 13 3-16,4 12-1 0,1 10-2 15,-3 9-9-15,3 8-4 0,-6 4-3 16,-1 0-4-16,-10 2-2 0,-8-1 0 16,-7-1-1-16,-12-7 0 0,-12-3 0 15,-8-5-1-15,-16-6 0 0,-1-9-1 16,-7-6-2-16,-3-4 0 0,-1-9-4 0,5-8-11 16,0-7-24-16,7-5-118 0,-6-6-35 15,5 0-132-15,-5-17-284 0</inkml:trace>
  <inkml:trace contextRef="#ctx0" brushRef="#br0" timeOffset="88037.27">21400 6386 398 0,'3'-10'114'15,"-1"-1"7"-15,1 1-38 0,-1 2-19 16,1-1-8-16,-2 3-2 0,1-1 0 16,-2 0-2-16,2 3 1 0,0 0-2 0,-2 0-3 15,0 2-6-15,-1 0-10 0,0 4-9 16,-1 0-7-16,1 6-6 0,1 5-3 16,-1 9-1-16,-2 6 0 0,2 9 2 15,-1 6 2-15,-1 7 0 0,0 5 1 16,-1-2 0-16,1 1-3 0,3-4-1 15,-1-3-1-15,2 0-3 0,1-4 0 16,-1-6-1-16,0-3-1 0,0-3-1 16,1-4-2-16,-4-5-3 0,0-4-6 0,1-5-8 15,-1-6-9-15,1-2-9 0,0-4-17 16,1-4-12-16,1-7-7 0,0-8-112 16,2-6-119-16,1-3-281 0</inkml:trace>
  <inkml:trace contextRef="#ctx0" brushRef="#br0" timeOffset="88400.45">21388 6312 507 0,'-5'-17'118'0,"3"0"2"0,3-3-80 0,3-1-12 15,0 2-4-15,4 0-3 0,2 2 0 16,3-1-2-16,6 2 1 0,2 2-1 16,9 3 0-16,3 2-1 0,4 4-2 15,4 4 0-15,-2 6-2 0,2 5-1 16,-3 7-1-16,-6 4-2 0,0 5-1 16,-6 5-2-16,-4 2-1 0,-6 1-2 15,-4 2-1-15,-8 0 0 0,-8-1-1 16,-6 0 2-16,-9-6 0 0,-8-2 2 15,-7-3 0-15,-6-5 1 0,-1-5 1 0,-4-6-1 16,2-3-1-16,3-2-1 0,5-6-1 16,6-2-5-16,10-4-7 0,6-5-12 15,15-3-10-15,10 0-8 0,14-2-35 16,5-1-91-16,7 1-114 0,2 5-255 16</inkml:trace>
  <inkml:trace contextRef="#ctx0" brushRef="#br0" timeOffset="88950.9899">21914 6800 561 0,'-1'-12'147'0,"2"0"8"16,-3 0-46-16,1 2-62 0,-2 0-3 16,1 4-3-16,2 0-7 0,0 3-9 15,-2 2-8-15,5 2-4 0,-1 6-3 16,1 3-5-16,3 4-4 0,-1 3 1 0,0 4 0 16,0 2 0-16,0 3-1 0,3 0 0 15,-2 2 0-15,-2-3 0 0,-3 1 0 16,0-4 0-16,-1-5 0 0,-2-3 3 15,-5-5 6-15,1-6 2 0,1-4 2 16,2-7 0-16,-1-8 0 0,3-5-1 16,1-6-2-16,1-6-6 0,11-4-3 15,6-5-1-15,3-3-1 0,5 1 0 16,6 3-2-16,6 3-2 0,1 6-3 16,-1 5-6-16,-7 8-6 0,5 10-9 0,-6 5-10 15,-3 5-11-15,-7 5-7 0,1 4-20 16,-6 5-100-16,-4 3-116 0,-5 7-269 15</inkml:trace>
  <inkml:trace contextRef="#ctx0" brushRef="#br0" timeOffset="89252.4">22276 6934 584 0,'3'-17'135'0,"-1"-2"6"16,3-4-93-16,-3 0-9 0,7 1-1 15,3 0-2-15,3 2-2 0,2-2-3 16,1 0-4-16,1 3-5 0,3 5-5 16,-5 3-4-16,3 4-3 0,2 9-4 15,1 4-2-15,-1 7-1 0,1 5-1 0,1 2 0 16,-3 4 0-16,-1 2 0 0,-8-2 0 16,-3 1 0-16,-6 1-1 0,-2-2 1 15,-9 0 1-15,-4-4-1 0,-11-1 1 16,0-4-1-16,-10-4 1 0,-3-5 0 15,-1-4-1-15,0-4-1 0,6-3 0 16,3-6-4-16,5-4-6 0,8-3 118 0,8-4-145 16,9-3-7-16,7-1-132 0,9-1-152 15,10 3-411-15</inkml:trace>
  <inkml:trace contextRef="#ctx0" brushRef="#br0" timeOffset="89773.25">22831 6508 635 0,'3'-27'148'0,"-2"1"8"16,5 4-103-16,-1 3-9 0,0 5-9 15,-2 5 4-15,-1 3-4 0,0 7-4 0,3 5-4 16,-3 8-1-16,5 7-3 0,-2 4-5 16,0 6 1-16,0 5-3 0,1 3-3 15,-6 5-5-15,-1-1-4 0,-4-1-2 16,2-1-1-16,1-3 0 0,-1-2-1 16,-3-4 0-16,4-8 0 0,1-3 1 15,-1-5-1-15,-1-7-1 0,6-3 1 16,-1-6 0-16,-1-6-2 0,2-3 0 0,2-6-1 15,3-4 0-15,5-3 0 0,0-2 0 16,1-2 0-16,10 3 0 0,3 0 1 16,1 4-1-16,4 7 0 0,-3 6 0 15,0 6 1-15,5 6-1 0,-8 5 1 16,1 7 0-16,0 5 1 0,-4 1-1 16,7-3 1-16,-9 2 0 0,-5 1 0 15,-1-2 0-15,-8-2 0 0,-6-2 1 16,-8 0 0-16,-13 0 0 0,5-5 1 0,-14-2 0 15,-8-2 0-15,-8-4 0 0,-5-5-1 16,0 0-1-16,2-5-4 0,0 0-5 16,15 0-12-16,8-1-16 0,14 0-11 15,17-2-12-15,21 3-19 0,10 0-98 16,8 1-118-16,10-1-251 0</inkml:trace>
  <inkml:trace contextRef="#ctx0" brushRef="#br0" timeOffset="90150.19">23685 6877 590 0,'21'-15'143'0,"-13"-2"5"16,-7-4-83-16,-4 1-15 0,0 0-5 16,-2 2-6-16,-3-2-7 0,-7 6-1 15,0 4-5-15,-1 7-6 0,1 4-6 16,-4 7-4-16,7 5-4 0,-11 3-4 16,0 5 0-16,2 0-1 0,5 3 0 0,-1 1-1 15,5 1 0-15,-4-1 0 0,14 1 0 16,0-4-1-16,14-1 2 0,-3-5-1 15,7-3 0-15,1-4 0 0,-2-4 0 16,-2-4 0-16,6-5 0 0,-4-4 0 16,-9-6 0-16,2-2 0 0,-2-5 0 15,7-1 1-15,-1 0-1 0,-2 0 1 16,-5-2-1-16,10 4 0 0,-7-3 0 16,1 2 0-16,-6 3 0 0,4 3-1 15,-2 3 0-15,1 6 54 0,-3 3-55 0,6 5-1 16,-7 4 1-16,1 5 1 0,-1 1 0 15,-3 2 0-15,0 0-53 0,3 2 55 16,-4 2 0-16,3-2 0 0,6-2 0 16,-2 0-4-16,8-4-8 0,3 0-10 15,-3-4-16-15,7-5-9 0,1-2-113 16,-3-8-16-16,7-2-105 0,-4-5-205 16</inkml:trace>
  <inkml:trace contextRef="#ctx0" brushRef="#br0" timeOffset="90568.6">23992 6482 565 0,'9'-41'145'0,"0"6"9"16,-1 3-58-16,-2 7-53 0,-2 10-6 16,6 6-4-16,-4 6-6 0,-3 4-4 15,-4 6-5-15,1 6 2 0,-7 5-5 16,9 8-1-16,-3 6-2 0,-5 5 0 0,10 5-4 16,-8 1-4-16,-1 4-1 0,7-1-1 15,-10-3 0-15,2-1 0 0,-3-4-1 16,-2-1 0-16,7-5 0 0,1-6-1 15,1-6-1-15,1-3-2 0,-3-7-2 16,3-3-1-16,1-6-5 0,4-4-5 16,-4-7-2-16,6-5 0 0,5-2 1 15,6-4 0-15,1-2 1 0,2-3 5 0,1 0 5 16,5 0 1-16,-7 4 3 0,4 4 0 16,-1 4 2-16,4 5-2 0,-8 7 1 15,6 7 0-15,-2 5 1 0,4 2-2 16,-3 3 2-16,-3 2-1 0,-4 1 0 15,5 3 1-15,-9-1-1 0,0-2 1 16,-4 6 1-16,-8-2 0 0,-3-1 0 16,-3-1 2-16,-3-1 0 0,-3 1 1 0,-8-3-1 15,-2-5 0-15,-4-1 0 0,2-3-1 16,-6-6-1-16,1 1 0 0,3-3-1 16,5-1-3-16,4-3-8 0,3-2-9 15,9 0-12-15,8-2-11 0,5-5-115 16,8-3-119-16,8 2-279 0</inkml:trace>
  <inkml:trace contextRef="#ctx0" brushRef="#br0" timeOffset="90767.95">24604 6793 706 0,'9'-4'157'0,"-10"1"1"0,1 1-124 15,-2 2-7-15,4-1-6 0,-2 7-4 16,-2 2-1-16,-4 2-1 0,0 2 0 15,-1 5-2-15,2 4 0 0,-2 7-3 16,-11-3-4-16,17 3-2 0,-3-1-2 0,4-1-4 16,-9-3-6-16,10-3-9 0,-1-8-11 15,10-3-10-15,-23-5-136 0,18-4-135 16,-6-5-328-16</inkml:trace>
  <inkml:trace contextRef="#ctx0" brushRef="#br0" timeOffset="90905.92">24794 6323 658 0,'5'-22'138'0,"-4"9"1"0,0 7-118 15,2 9-14-15,-6 7-8 0,-1 4-10 0,7 5-4 16,-2 3-123-16,-6 7-114 0,0 0-293 16</inkml:trace>
  <inkml:trace contextRef="#ctx0" brushRef="#br0" timeOffset="91190.9399">25021 6173 580 0,'17'-18'143'16,"-13"6"5"-16,-3 7-57 0,-6 5-42 0,9 5-39 15,-13 7 27-15,-2 3-5 0,-2 9-3 16,5 8-3-16,-9 9 0 16,12 9-3-16,-6 7-4 0,6 3-3 0,4 5-2 15,1 3-4-15,-1-2-3 0,6-3-1 16,-11-4-3-16,8-4 0 0,1-2-4 16,-6-9-2-16,-6-6-17 0,11-6-13 15,-1-6-14-15,5-5-10 0,-7-10-126 16,6-7-130-16,5-5-301 0</inkml:trace>
  <inkml:trace contextRef="#ctx0" brushRef="#br0" timeOffset="91384.02">25252 6702 665 0,'4'-11'142'0,"-3"1"1"0,-1 4-121 16,0 4-120-16,3 3 115 0,-6 6 113 15,2 4-109-15,-4 5 2 0,-1 3 3 16,-1 5-1-16,0 2-2 0,-1 1-6 0,2 0-5 15,-3 1-4-15,4-1-2 0,-2-1-5 16,7-4-3-16,-2-1-6 0,6-5-10 16,-5-5-14-16,12-6-6 0,0-7-133 15,5-9-128-15,-13-5-315 0</inkml:trace>
  <inkml:trace contextRef="#ctx0" brushRef="#br0" timeOffset="91516.08">25444 6270 639 0,'1'-12'134'16,"-6"5"0"-16,7 8-117 0,-6 4-16 16,0 5-11-16,4 3-22 0,9 2-45 15,-17 4-44-15,11-1-13 0,-2 2-77 16,3 1-128-16</inkml:trace>
  <inkml:trace contextRef="#ctx0" brushRef="#br0" timeOffset="91752.9299">25593 6289 712 0,'-5'-16'154'0,"-4"2"0"0,11 6-130 0,-1 4-5 16,2 3-4-16,4 6-2 0,-5 6 3 16,1 6 1-16,3 8 3 0,-3 7 1 0,-3 6-1 15,-5 6-2-15,1 2-4 0,1 0-7 16,-4 2-2-16,4 1-2 0,0-1-1 15,1-1 0-15,5-1-1 0,3-1-3 16,1-1-7-16,8-2-10 0,1-5-9 16,-2-8-14-16,3-4-44 0,-6-6-91 15,-4-10-123-15,-3-9-273 0</inkml:trace>
  <inkml:trace contextRef="#ctx0" brushRef="#br0" timeOffset="91894.26">25408 6650 646 0,'23'-14'131'16,"-7"4"0"-16,11 2-123 0,7 5-6 16,9 3 0-16,-4 2-1 0,8 6 1 15,-4 0-6-15,3 6-31 0,-7 0-97 0,-3 4-107 16,-2-2-273-16</inkml:trace>
  <inkml:trace contextRef="#ctx0" brushRef="#br0" timeOffset="92316.64">25943 6574 835 0,'0'-18'160'16,"-13"-1"4"-16,8 3-125 0,2 4-128 0,11 3 118 15,-7 6-9-15,5 0-7 0,-2 7-2 16,14 2-2-16,-12 5-5 0,12 4-2 16,1 2 1-16,7 3 1 0,-16-2-2 15,17 2 0-15,-4 0-3 0,7-3 1 16,-9-1 1-16,-3-3-2 0,-1-3-2 15,10-4 2-15,-12-6-1 0,-1-3 1 16,-2-7 0-16,-3-4 0 0,3-4 0 16,-6-2 0-16,0 0 0 0,-3-2 2 15,-2 3 1-15,-1-1 1 0,2 3 1 0,-4 2 1 16,2 3 0-16,0 4 2 0,0 2-3 16,2 5-1-16,1 6 0 0,-3 3 0 15,1 6 0-15,-1 3-1 0,1 5 0 16,-1 5 2-16,0 8 1 0,-3 2 0 15,-1 6 2-15,0 1 2 0,-1 6 1 0,-3 3 1 16,4 0-1-16,-8-2 0 0,-4-3 0 16,-4-3-3-16,-12-1-2 0,-2-4 0 15,-6-5-2-15,-8-5 1 0,-1-4-1 16,0-3 0-16,0-6-1 0,2-3-3 16,-2-8-6-16,-2-5-8 0,0-2-14 15,8-5-18-15,-11-4-12 0,24-5-135 16,7-1-141-16,8-1-332 0</inkml:trace>
  <inkml:trace contextRef="#ctx0" brushRef="#br0" timeOffset="93365.14">21761 7967 595 0,'1'-13'146'0,"-4"-1"4"16,0 3-70-16,3 5-44 0,-2-3-3 15,0 4-4-15,1 3-4 0,-2 4-7 16,0 6-3-16,-1 7 0 0,-1 5-2 0,-1 9-3 16,1 9-2-16,-1 5 0 0,0 4 0 15,-1 2-2-15,0 1-6 0,2-2-6 16,0 1-7-16,-3-7-7 0,3-3-8 15,0-3-7-15,-1-8-5 0,2-5-3 16,1-7-16-16,1-10-42 0,1-6-50 16,-2-13-93-16,1-8-210 0</inkml:trace>
  <inkml:trace contextRef="#ctx0" brushRef="#br0" timeOffset="93591">21794 7812 554 0,'19'-24'124'0,"1"4"3"16,2 5-88-16,2 8-15 0,6 3-4 15,7 9-1-15,4 6 0 0,1 8 2 16,2 4-1-16,0 10 0 0,-1 5-2 0,-6 7 0 16,-5 3-3-16,-12 2-3 0,-8 5-2 15,-12 1-3-15,-10-2-1 0,-10 1-1 16,-9 0-1-16,-14-5 0 0,-4-5-1 16,-4-4 1-16,0-6-1 0,2-6 0 15,5-7 0-15,4-10-3 0,12-5-8 16,6-7-10-16,6-11-11 0,7-6-7 15,8-6-122-15,10-9-122 0,9-4-292 16</inkml:trace>
  <inkml:trace contextRef="#ctx0" brushRef="#br0" timeOffset="93935.7899">22368 8132 670 0,'-10'9'145'0,"0"3"0"0,2-1-117 15,3 4-15-15,5-1-3 0,5-1 0 16,3-1-2-16,7-2 0 0,6-2-1 16,6-3 1-16,9-3-1 0,8-4-1 15,1-3 0-15,-2-4-2 0,-1-2-2 16,-1-2-2-16,-11-3 1 0,-9-3-1 16,-11-2 0-16,1 1 0 0,-12 0 0 15,-5 3 0-15,-15-1 1 0,6 7 1 16,-14 1 1-16,-7 6 4 0,-11 5 2 15,8 8 3-15,-2 7 4 0,8 4 0 0,-5 7-1 16,20 5-1-16,2 2-4 0,10 5-2 16,6 2-3-16,6-2-2 0,6 3-2 15,10-4 1-15,5-1-2 0,16-1-5 16,-1-9-7-16,2-6-8 0,-1-5-11 16,5-6-10-16,-8-8-10 0,-8-7-36 15,-12-7-79-15,5-5 6 0,-9-4-82 16,-4-5-144-16</inkml:trace>
  <inkml:trace contextRef="#ctx0" brushRef="#br0" timeOffset="94281.01">22855 8243 364 0,'5'-36'184'0,"1"6"-50"0,-2 5-7 16,-1 6-59-16,0 7-19 0,-1 6-13 15,-1 2-7-15,3 7-4 0,0 4-4 16,1 4-5-16,0 6-2 0,6 4-1 16,-2 5 0-16,3 5-2 0,-1 2-2 15,2 0-3-15,-3 1 0 0,-3 0-2 0,-1-4-1 16,-1-1-1-16,-2-7-2 0,-2-6-1 15,-3-1 1-15,3-8-2 0,-2-5-2 16,-2-5-2-16,2-6-1 0,2-4 0 16,4-5 0-16,1-4 0 0,0-6 0 15,12-3 1-15,1-4 3 0,3-2 0 16,4 1 1-16,-4 3 0 0,5 3 0 16,-1 7 1-16,-6 4 0 0,0 10 1 15,-2 6 0-15,-4 7 2 0,3 4 0 0,-4 6 3 16,-2 3 2-16,-2 3 2 0,-2 3 1 15,-1 3 0-15,1 4-1 0,-4 2 0 16,0-2-3-16,2 0-2 0,3-1-6 16,0 0-7-16,4-6-9 0,3-6-8 15,2-6-8-15,0-6-9 0,4-4-21 16,5-8-55-16,5-4-35 0,-4-6-87 0,2-3-187 16</inkml:trace>
  <inkml:trace contextRef="#ctx0" brushRef="#br0" timeOffset="94599.28">23789 8100 563 0,'6'-15'135'0,"-8"0"4"16,-7 4-82-16,-4 4-18 0,0 1-7 16,-5 5-1-16,3 2-3 0,-6-1 0 15,0 6-2-15,-3 1-2 0,4 4-3 16,8 2-4-16,-2 2-5 0,0 1-5 0,4 0-2 16,16-1-3-16,-1 3-1 0,7-1-1 15,-4-1 2-15,12 0-1 0,1-4-1 16,4 2 1-16,-7-2 0 0,12-1 0 15,-6-1 0-15,3 0-1 0,-4 2 1 16,-1 3-1-16,2-2 0 0,-5 3 0 16,-4-1 1-16,1-1 1 0,-9 2 4 0,-7-3 4 15,-3 2 2-15,-6-2 2 16,-6 1 0-16,-4 1 0 0,-10-1-1 0,-2-3-4 16,2-2-5-16,-6 0-2 0,0-3-2 15,4-4-4-15,0 0-5 0,10-2-10 16,4-3-12-16,7-3-13 0,15-4-9 15,10-3-10-15,6-3-7 0,6-5-104 16,7-5-105-16,12-4-250 0</inkml:trace>
  <inkml:trace contextRef="#ctx0" brushRef="#br0" timeOffset="94771.5">24317 8079 535 0,'7'-2'160'15,"-5"5"2"-15,-4 2-24 0,-5 4-25 16,3 4-82-16,-1 6-4 0,-2 4-2 15,0 4 2-15,3 3 1 0,-6 5-2 16,1 2-1-16,-6 0-9 0,6-2-4 16,-3-3-9-16,4-3-14 0,-4-3-11 0,5-11-23 15,3-4-9-15,1-8-137 0,-2-5-144 16,3-10-334-16</inkml:trace>
  <inkml:trace contextRef="#ctx0" brushRef="#br0" timeOffset="94899.07">24276 7680 717 0,'7'-35'149'0,"0"14"-1"16,4 10-134-16,2 6-22 0,-1 3-13 15,2 4-15-15,-4 3-16 0,1 2-97 16,2 3-108-16,7 6-247 0</inkml:trace>
  <inkml:trace contextRef="#ctx0" brushRef="#br0" timeOffset="95120.9399">24683 7648 710 0,'1'-14'165'0,"-2"5"5"15,-8 3-118-15,9 1-19 0,0 4-6 16,-1 7-2-16,4 5-1 0,-6 9 0 16,2 6-3-16,0 11 2 0,2 8 1 15,6 9-3-15,-4 4-5 0,-4 4-5 16,3-1-5-16,-1 2-3 0,2-4-1 0,-1-4 0 15,-6-3-5-15,9-4-10 0,6-8-12 16,-3-4-15-16,2-8-20 0,-5-7 8 16,6-6-143-16,-4-10-134 0,-8-9-312 15</inkml:trace>
  <inkml:trace contextRef="#ctx0" brushRef="#br0" timeOffset="95278.4399">24446 8050 626 0,'0'-9'151'0,"-2"4"0"0,-1 1-48 0,16 3-86 16,7 4-10-16,8-1-3 0,7 3-3 16,4 1 1-16,7 3 0 0,0-1-2 15,-6 0-9-15,4 0-11 0,-2-2-25 16,-2 1-108-16,-9-2-119 0,10-2-292 16</inkml:trace>
  <inkml:trace contextRef="#ctx0" brushRef="#br0" timeOffset="95660.06">25135 7970 725 0,'-17'-18'162'0,"4"4"1"16,2 1-123-16,5 5-10 0,-2 3-12 15,7 7-5-15,5 6-5 0,7 6-1 16,2 4-2-16,4 4-1 0,3 5-1 16,8 2 0-16,-3 1 1 0,0-1-2 15,-2-3 0-15,-2 0-2 0,0-1-1 0,-4-8-2 16,1-5-2-16,-3-4-2 0,4-7 0 15,-5-5 0-15,-1-7 0 0,-4-6 2 16,-5-2 1-16,0-4 4 0,-1 0 3 16,-5-3 3-16,0 0 3 0,-2 0 3 15,-1 3 3-15,5 2 2 0,-2 4-2 16,0 3-2-16,4 7-4 0,0 3-4 16,4 9-2-16,4 6-3 0,-4 8-2 0,4 4 2 15,-9 6 1-15,5 11 1 0,0 4 4 16,-2 8 2-16,0 3 2 0,-4 6 2 15,-5 3 0-15,6 0 2 0,-17-1-1 16,-1-4-1-16,-9-4-4 0,-7-7-1 16,-11-6-1-16,-7-6-2 0,-11-8-1 15,3-5-4-15,-10-5-8 0,0-10-18 16,-2 0-20-16,5-7-14 0,9-6-135 16,4 0-146-16,4-1-340 0</inkml:trace>
  <inkml:trace contextRef="#ctx0" brushRef="#br0" timeOffset="96287.9599">22418 9749 683 0,'-1'1'141'0,"4"-1"1"15,1-4-128-15,11-3-6 0,10-2-2 16,7-4-3-16,8-2 1 0,3-3 0 15,3-5-2-15,1 1 0 0,-4-2-2 16,-9-5 1-16,-4 0 0 0,-11-5 0 16,-2-1 0-16,-6-3-1 0,-7 1-1 15,-6 1-1-15,-7 8 0 0,-6 4 2 0,-6 5 3 16,-7 9 3-16,-7 8 5 0,0 9 3 16,-7 4 3-16,1 4 4 0,-4 3 3 15,8 5 0-15,8 5 0 0,8 3-2 16,1 4 1-16,12 7 1 0,4 10-1 15,5 6-1-15,3 5 0 0,-2 6-3 16,2 4-1-16,-1 2-4 0,-2 1-2 0,0-3-4 16,-1-5-3-16,-1-7-2 0,0-6-2 15,-4-8-4-15,1-9-11 0,3-9-15 16,-4-8-14-16,2-6-19 0,0-8-134 16,-4-5-145-16,1-10-338 0</inkml:trace>
  <inkml:trace contextRef="#ctx0" brushRef="#br0" timeOffset="96456.9899">22262 9975 682 0,'9'1'148'0,"-1"0"2"16,11-1-117-16,5 2-14 0,8-2-2 16,5-2 2-16,19 1-1 0,1 0-4 15,4 1-3-15,-2 0-2 0,-3 0-11 16,-2 2-16-16,-2 1-7 0,-18-1-136 0,0 1-132 15,-4-3-327-15</inkml:trace>
  <inkml:trace contextRef="#ctx0" brushRef="#br0" timeOffset="96860.5">22963 9964 674 0,'2'-23'154'0,"0"0"4"0,-2 6-113 15,2 5-6-15,1 3-3 0,-5 4-4 16,0 5-8-16,1 5-5 0,-3 5-2 16,-1 5-5-16,4 3-4 0,3 6-4 15,4 3 0-15,2 4 0 0,2-1-1 16,1 1-1-16,7-2-1 0,3-1-1 16,0-5 0-16,1-2-1 0,3-6-1 15,3-4-2-15,-1-6-1 0,-4-5-2 16,-2-8 0-16,-2-3 0 0,-1-7 0 0,-3-6 2 15,-6-2 0-15,3-5 2 0,-4-8 1 16,-3 0 0-16,-1-2 2 0,-3 2 0 16,-1 5 2-16,-1 2 3 0,-3 7 3 15,8 9 1-15,-4 5-1 0,0 6 0 16,2 5 0-16,-5 8 0 0,6 6-4 16,2 5-1-16,-7 4 0 0,7 9 1 15,5 4 1-15,0 4 0 0,7 0-2 0,-4-3 1 16,3-1 0-16,0-4-5 0,0-5-8 15,1-4-11-15,-1-10-16 0,9-2-12 16,-3-6-16-16,0-4-118 0,-2-4-128 16,-2-6-289-16</inkml:trace>
  <inkml:trace contextRef="#ctx0" brushRef="#br0" timeOffset="97224.0399">23569 9839 655 0,'-5'-29'158'0,"1"8"5"0,4 5-105 16,0 7-18-16,0 6-6 0,0 7-6 15,5 3-8-15,-1 8-4 0,6 5-3 16,1 3 0-16,0 5 1 0,4 7-1 16,-4-2-2-16,0 1-3 0,0-1-2 15,-4-2-2-15,-2-3 0 0,-1-2-2 16,1-5 0-16,-5-4-1 0,1-4-1 0,-1-3-1 16,3-6-1-16,-5-4-4 0,4-2-3 15,-7-7-5-15,10-3-3 0,-4-4-3 16,5-6-2-16,-2-5-2 0,7-5 2 15,0-1 3-15,4-2 3 0,-3 0 4 16,1 1 4-16,2 4 2 0,-4 6 4 16,4 5 2-16,1 3 0 0,-1 5 2 15,1 6 1-15,0 4 1 0,-4 4 0 16,8 5 2-16,-4 4 0 0,-2 4 0 0,2 4 0 16,-6 3 1-16,2 4 0 0,0 2-1 15,-5 2 0-15,4 0 0 0,3-2-1 16,-1 2-3-16,10-3-8 0,-4-3-11 15,8-5-12-15,-4-4-12 0,-2-5-123 16,-4-6-126-16,3-5-301 0</inkml:trace>
  <inkml:trace contextRef="#ctx0" brushRef="#br0" timeOffset="97452.97">24656 9671 622 0,'-9'-6'133'0,"-8"1"2"15,-4 4-111-15,-8 3-2 0,-2 6 3 16,-5 4 4-16,-2 7 6 0,0 3 1 16,9 7 1-16,-1 6 1 0,13 3-7 0,-2 4-7 15,12 2-6-15,3 0-6 16,11 0-4-16,-4-2-2 0,11-5-3 0,9-4 0 16,13-8-2-16,6-4-4 0,1-8-8 15,2-5-10-15,8-7-9 0,-4-5-15 16,-3-6-116-16,-8-4-16 0,-8-7-110 15,0-9-219-15</inkml:trace>
  <inkml:trace contextRef="#ctx0" brushRef="#br0" timeOffset="97672.42">25049 9251 677 0,'-9'-11'142'0,"1"8"0"0,6 3-83 16,0 5-78-16,5 8 46 0,-4 6 4 15,4 9 3-15,-3 8 4 0,2 5 3 0,4 8 0 16,-1 6-7-16,1 7-9 16,0-1-8-16,0 1-6 0,0-1-3 0,2-2-3 15,-5-5-3-15,5-5-5 0,0-8-7 16,1-8-10-16,-2-7-14 0,2-9-13 16,-2-7 7-16,-5-9-147 0,-9-11-137 15,2-2-325-15</inkml:trace>
  <inkml:trace contextRef="#ctx0" brushRef="#br0" timeOffset="97842.9">24744 9627 586 0,'21'-5'136'0,"0"3"0"0,6-2-53 16,7 2-75-16,7 3-2 0,0 1 0 15,3 3 0-15,2-1-1 0,3 3-1 16,-1 3-3-16,-4-1-9 0,-2 0-10 0,-2-1-11 15,-5-1-111-15,-12-2-112 0,-3-1-277 16</inkml:trace>
  <inkml:trace contextRef="#ctx0" brushRef="#br0" timeOffset="98037.33">25487 9561 703 0,'0'-9'164'0,"-1"5"2"0,1 2-112 16,-3 2-21-16,5 5-4 0,-4 6-4 0,1 4-3 15,-4 4-3-15,5 8 0 0,-2 7 0 16,2 4-1-16,0 3-3 0,6 1-5 16,0 3-3-16,6-2-1 0,4-4-4 15,-3-5-8-15,4-4-11 0,-1-8-16 16,-4-6-15-16,0-10 1 0,-5-8-141 16,-6-12-137-16,3-6-321 0</inkml:trace>
  <inkml:trace contextRef="#ctx0" brushRef="#br0" timeOffset="98146.76">25561 9123 552 0,'10'-25'131'15,"1"14"0"-15,-5 5-40 0,1 10-214 16,10 3-118-16,-2 8-299 0</inkml:trace>
  <inkml:trace contextRef="#ctx0" brushRef="#br0" timeOffset="98409.92">25804 9784 812 0,'13'-17'174'16,"3"-2"-1"-16,1-2-148 0,2 1-7 16,4 2-4-16,-1-1-6 0,7 4-1 0,-4 5-1 15,6 7-1-15,-1 4 0 0,6 4-1 16,-7 4-2-16,0 7 0 0,-6 2-1 15,-2 3 1-15,-10 0 0 0,-8 1 1 16,-8 0 1-16,-5-1 0 0,-7-3 1 16,-4-3-2-16,-5-1-2 0,-4-3-7 15,0-3-10-15,4-3-13 0,5-4-16 16,4-2-5-16,2-4-78 0,12-4-53 16,10-6-113-16,15-1-236 0</inkml:trace>
  <inkml:trace contextRef="#ctx0" brushRef="#br0" timeOffset="98730.45">26563 9419 653 0,'10'-2'144'0,"-5"7"5"15,-5 8-110-15,-2 6-9 0,4 7-4 16,-16 3 1-16,2 7 1 0,3 3-4 0,-6 3-3 16,6-2-4-16,-4 1-4 0,1-3-4 15,6-1-3-15,2-5-3 0,-1-5-1 16,4-7-1-16,-1-4-2 0,3-7 0 15,0-5 0-15,3-5 0 0,2-8-1 16,7-4 1-16,0-6 0 0,8-3 0 16,8-6 1-16,4-3-1 0,5-1-1 15,1-1 0-15,0 2 0 0,3 1 0 16,-3 4-1-16,-8 5 1 0,0 6 0 0,-9 4 0 16,1 7 0-16,-6 6 0 0,2 6 1 15,-8 4 0-15,-4 4 0 0,0 3 0 16,3 5 1-16,-4 2 0 0,-3 3-2 15,2-1-8-15,0 4-14 0,3-1 2 16,0-4-143-16,4-4-134 0,2-5-335 16</inkml:trace>
  <inkml:trace contextRef="#ctx0" brushRef="#br0" timeOffset="103288.42">27539 12113 607 0,'10'-5'135'15,"-4"0"7"-15,-3 3-102 0,-2-1-4 16,2 2 2-16,-7-4 0 0,5 5-3 15,-4 0-4-15,3 3-7 0,-7-1-8 16,-2 3-5-16,-4 2-4 0,7 3-3 0,-8 1-2 16,1 2 0-16,-3-1-1 0,2 1 1 15,2 1-1-15,1-2 1 0,-2 1 3 16,-1-4 2-16,-1-1 3 0,0-5 4 16,2-1 3-16,-1-6 3 0,-1-1 1 15,2-6 0-15,4-3-1 0,2-1-3 16,-2-5-2-16,6-2-4 0,4-5-3 15,4-5-2-15,5-5-2 0,-1-7-1 16,5-3-1-16,3-2-1 0,-5-4-1 16,1 2 1-16,-1 7 0 0,-3 4-2 0,-1 8-4 15,-5 3-7-15,-1 6-11 0,-1 4-20 16,-3 5-20-16,1 1 0 0,3 1-133 16,3 2-135-16,4 3-309 0</inkml:trace>
  <inkml:trace contextRef="#ctx0" brushRef="#br0" timeOffset="103485.31">28070 11519 485 0,'24'-6'124'0,"-2"0"5"16,-8 1-34-16,-7 0-60 0,-10 0-5 15,-12 2-1-15,-4 1-2 0,-7 0-4 16,-7 1-4-16,-7 1-5 0,-5 1-3 0,4 4-2 15,4 0-13-15,3 3-2 0,-2-5-141 16,4 7-126-16,4-1-326 0</inkml:trace>
  <inkml:trace contextRef="#ctx0" brushRef="#br0" timeOffset="104302.4599">27023 11927 616 0,'0'-11'146'0,"-2"3"5"15,-2-1-89-15,2 4-28 0,2 4-8 16,-2 2-2-16,-1 3-5 0,3 3-6 15,0 3-5-15,-2 5-2 0,-1 3-2 16,-1 1 1-16,-1 2 1 0,0 0-2 16,-5 1 0-16,0-3-1 0,-3 0-1 15,-2-3 1-15,-6-3-1 0,-2-2 0 16,-8-2 0-16,-2-3-1 0,-9-3 1 16,2-1-1-16,-6-4-1 0,-2-2 1 15,2-2 0-15,2-2-1 0,7-1 0 0,5-2 0 16,6-3-1-16,9 2 1 0,9-3-1 15,4-1 1-15,3 0-1 0,2 0 1 16,1 0-1-16,6-1 0 0,-1 1 1 16,4 0-1-16,4 0 0 0,1 1 1 15,5-1-1-15,2 1 1 0,-1 2 0 16,4-1-1-16,-4 2 1 0,-6 1 0 16,1 1 0-16,-6 0 1 0,-2 3 1 15,-3 0 1-15,-6 2 1 0,1-2 1 0,-4 5 1 16,-5-2 0-16,-1 3-1 0,-4 4 0 15,-5-2-2-15,-4 4 0 0,-7 1-1 16,0 4 0-16,1 2-1 0,-2 4 0 16,1-1 0-16,0 3 0 0,5 1 0 15,0-3 1-15,6 1 0 0,3-4 0 0,0 0 1 16,4-2-1-16,5-3 1 0,1 1-2 16,7-2 1-16,0 1-1 0,0-2-1 15,8 0 1-15,3-1 0 0,1 0-1 16,4-2 1-16,-1 2-1 0,0-2 0 15,0 1 1-15,-2-1-1 0,-6 0 0 16,-2 2 0-16,-1 0 0 0,-3-2 0 16,0 2 0-16,-4 0 0 0,-1 1 1 15,-2 0 0-15,0 0 0 0,-7 2 1 16,0-1-1-16,-3 1-1 0,-1 0 1 16,-1 0 0-16,-4 0 1 0,-1 1 0 15,4 1 0-15,-4 1 2 0,-1 3 0 0,1 4 1 16,2 3 0-16,2 4-1 0,2 5 0 15,2 4-2-15,8 3 0 0,4 4-1 16,3 2 0-16,6 0-1 0,9-1 0 16,5-1 1-16,7-1 0 0,5-3 1 0,6-3-1 15,12-3 0-15,8-2 1 0,4-3-7 16,2-6-16-16,-2-7-21 0,-2-4-23 16,-2-10-21-16,-2-8-96 0,-19-7-123 15,-6-10-255-15</inkml:trace>
  <inkml:trace contextRef="#ctx0" brushRef="#br0" timeOffset="104533.22">26848 12470 834 0,'5'-3'181'0,"-10"-3"1"15,1 2-148-15,1-2-29 0,-3 0-31 0,1-3 32 16,2-5-186-16,-8-2-149 0,4 1-377 16</inkml:trace>
  <inkml:trace contextRef="#ctx0" brushRef="#br0" timeOffset="105420.22">25551 12177 517 0,'-5'-6'138'0,"3"-1"3"15,9-3-22-15,-3-4-82 0,4-1-8 0,-3-1 1 16,6-1-1-16,0 0-1 0,-3 0-2 16,-2-3-1-16,0 4-4 0,6 0-4 15,6 3-4-15,0 0-5 0,2 5-4 16,-1 2-2-16,7 3-2 0,-1 2 0 16,-1 3 0-16,1 2 0 0,-2 2 0 15,4 0 0-15,-1 0 0 0,-5-1 0 16,-1 0 0-16,-4 0-1 0,-3-2 1 0,-3-1-1 15,-7-1 0-15,0 1 1 0,-4-4 0 16,-6 2 0-16,3 3 0 0,-2-1 1 16,-2 3-1-16,-1 3 0 0,-4 0 0 15,2 6 0-15,-1-2 0 0,-7 2 0 16,1-1 0-16,-2 3 0 0,-1 0 0 16,-1 1-1-16,-2 2 2 0,-3-2-1 15,-4 3 0-15,-5 3 0 0,-6-3 1 0,-3-2-1 16,2 2 0-16,-1-4 1 0,3 0-1 15,2-4 1-15,3-5-1 0,2-2 0 16,1-2 1-16,-6-7 0 0,1-2-1 16,1-5 1-16,2-4-1 0,0-3 1 15,6-3-1-15,10 0-1 0,7 1 0 16,8-1 0-16,3 0-1 0,13 3 0 16,4 3-1-16,5 2 1 0,1 0 0 15,6 4 1-15,0 0 0 0,1 4 0 0,-4 0 1 16,6 3-1-16,-7 0 1 0,-2 2 0 15,-4 2-1-15,-9 0 0 0,4 3 0 16,-5 1-1-16,-4 4 1 0,1 1 0 16,-6 4 0-16,-5 2 1 0,1 3 1 15,-6 1-1-15,-10-1 1 0,-3 1 0 16,-6 2 0-16,1-4 0 0,-3 1-1 16,-1-2 1-16,0-2-1 0,-3-3 1 0,8-5 1 15,1-4 1-15,1-3 3 0,10-6 4 16,-4-5 4-16,3-4 4 0,9-6 2 15,-5-3 0-15,6-3 2 0,6-4-2 16,-2-3-3-16,6-3-4 0,4-3-3 16,3-3-4-16,3-1-1 0,-1-5-2 15,2 0-4-15,-3 0-6 0,5 5-4 16,-2 5-13-16,-3 10-17 0,0 9-18 16,0 11 8-16,1 7-141 0,-3 10-135 0,0 11-318 15</inkml:trace>
  <inkml:trace contextRef="#ctx0" brushRef="#br0" timeOffset="105705.11">25033 12859 761 0,'-19'-22'164'0,"8"-6"0"16,9 0-134-16,15-3-12 0,8 1-3 15,11 0-2-15,6 1-1 0,4 6 3 16,-3 5 2-16,3 4 0 0,-5 6-2 16,-9 4-1-16,-5 5-4 0,-4 4-2 15,-7 2-3-15,-2 4-2 0,-8 2 0 0,-5 3 0 16,-4 0 0-16,-6 1 1 0,-8 0-2 16,-7-1-2-16,-9-1-4 0,-5-2-8 15,-6-3-11-15,-5-2-11 0,3-6-15 16,4-6-3-16,6-4-132 0,5-9-130 15,3-4-309-15</inkml:trace>
  <inkml:trace contextRef="#ctx0" brushRef="#br0" timeOffset="106056.92">26022 11107 590 0,'36'-29'141'0,"-4"9"6"15,-8 7-95-15,-8 4-11 0,-9 8-3 16,-16 7 0-16,-17 9-2 0,0 11-7 16,-11 6-3-16,-8 7-3 0,-6 9-4 0,1 5-4 15,-2 2-4-15,3-1-4 0,-1-1-4 16,-5-8-4-16,8-3-3 0,1-9-151 16,2-8 148-16,4-8-2 0,12-4-2 15,5-11-3-15,11-4 1 0,0-9-3 16,8-4 148-16,4-6-151 0,6-5 0 15,0-2 2-15,5-3 1 0,4-1 4 16,2 5 4-16,9 1 3 0,-3 8 4 0,2 4 2 16,0 3 1-16,-2 5 2 0,0 6 0 15,-2 6 1-15,-10 4 0 0,2 5-1 16,-9 4 0-16,-9 8-2 0,-5 5-6 16,-19 3-12-16,-6 3-8 0,-5 4-45 15,-6 2-82-15,-2 2-113 0,-7 0-259 16</inkml:trace>
  <inkml:trace contextRef="#ctx0" brushRef="#br0" timeOffset="106560.9299">24817 11871 640 0,'-2'-19'152'0,"2"1"5"15,0 2-103-15,-7 4-13 0,4 4-2 0,-1 1-5 16,3 5-9-16,3-1-8 0,-4 7-3 16,-2 4-4-16,2 7-2 0,2 2-3 15,3 7-2-15,-6 2 1 0,3 4 0 16,-2 2-1-16,4 1 0 0,-6-2-2 16,-1-1 1-16,-10-1-1 0,2 1 1 15,-4-2 0-15,-3-2-1 0,-13 2 0 16,1-2 0-16,0 2 0 0,-4-1 0 0,0 0-1 15,2 0 0-15,5 0 1 0,6-3-1 16,7-1-1-16,3-1 0 0,6-2-2 16,7-2-1-16,3-3-1 0,3 1 0 15,4 0 0-15,2 0-1 0,-2-1 2 16,-1 0 1-16,0-1 1 0,-3 2 1 16,-5-1 0-16,-5 1 1 0,-8-4-1 15,1 6 0-15,-1-3 1 0,-4 3-1 16,-2-1 1-16,2-2 0 0,-1-1 0 0,5 1 1 15,-5-7-1-15,-2-2 2 0,-2-5 0 16,-5-5 1-16,1-2 1 0,1-3 0 16,-2-2 1-16,1-2-1 0,4-2 1 15,-3-1-2-15,11-1 0 0,-10-1-1 16,13-5-1-16,2-6 0 0,12-7-5 16,1-7-8-16,10-7-8 0,4-9-17 15,17-3 19-15,-8 0-157 0,7-1-136 0,-6 1-334 16</inkml:trace>
  <inkml:trace contextRef="#ctx0" brushRef="#br0" timeOffset="106920.89">23726 11603 689 0,'-1'0'150'0,"-2"2"5"16,0 4-118-16,-1 7-7 0,4 4-4 16,-5 6-2-16,-2 8 0 0,0 6-3 15,1 4-5-15,-4 4-3 0,-1 2-8 0,-8 2-12 16,13-2-19-16,-10-4-9 0,-1-3-50 16,-5-4-86-16,-5 0-125 0,3-7-273 15</inkml:trace>
  <inkml:trace contextRef="#ctx0" brushRef="#br0" timeOffset="107428.16">23208 12036 708 0,'-5'-35'139'0,"7"0"2"16,4-1-105-16,2 3-105 0,2 2 89 16,2 6-3-16,4 4-3 0,0 6 0 15,0 5-1-15,1 5 2 0,-2 5 2 16,-7 5 1-16,2 5-1 0,-2 4-3 15,-4 3-2-15,-1 4-2 0,-3 2-3 16,-5 0-3-16,4 1-1 0,-4 1-1 16,0-2-1-16,0-2 1 0,-1-2 0 15,-3-2-1-15,6-5 1 0,-1-3-1 0,-5-3 0 16,1-5 1-16,-5-1 0 0,1-2-1 16,-4-1 0-16,-2 0 0 0,-8 1 0 15,-1 1-1-15,-5 2 0 0,-3 3 0 16,-4 3-1-16,1 5 1 0,0 4-1 15,1 2 1-15,7 4-1 0,6 5 0 16,4 3 1-16,9 0-1 0,5 2 0 16,4 0 0-16,4 0 0 0,4-2 0 15,4-4 0-15,2-4 0 0,2-6 0 0,-2-3-1 16,0-5 1-16,-5-6 1 0,-3-3 0 16,-7-4 0-16,-6 0-1 0,-4-1 1 15,-5-3 1-15,-2 2-2 0,-4 1 1 16,-2-2-1-16,3 2 1 0,-3 0 0 15,3 0 1-15,4 0 2 0,3-2 2 0,2-4 3 16,3 1 3-16,6-2 1 0,5-5 2 16,2-4 1-16,2-4 0 0,3-2-1 15,5-4-4-15,1-7 0 0,0-4-3 16,1-3-2-16,1-4-9 0,-2 1-15 16,-1-1-20-16,-4 0 25 0,2 2-170 15,-1 6-146-15,2 2-362 0</inkml:trace>
  <inkml:trace contextRef="#ctx0" brushRef="#br0" timeOffset="107598.15">23647 11243 715 0,'-13'-9'166'0,"-1"4"-2"0,-18-4-105 15,-2 5-36-15,-7 4-10 0,-5 4-5 16,-6 3-5-16,-4 2-6 0,-2 4-6 0,6 5-14 15,-3 3 0-15,-1 2-142 0,-1 3-132 16,5 4-333-16</inkml:trace>
  <inkml:trace contextRef="#ctx0" brushRef="#br0" timeOffset="107936.05">22394 11682 766 0,'-5'-14'175'0,"2"5"2"0,2 2-116 16,-1 3-31-16,5 4-10 0,-3 0-8 16,-1 4-4-16,-1 7-2 0,-1 9 2 15,-2 6-1-15,4 10 0 0,-1 12 1 16,0 8-1-16,2 8 0 0,-1 3-2 16,1 7-1-16,0 7-1 0,0 0-2 15,-1 2 1-15,-3-2-1 0,-4-2 1 0,-2-1-1 16,-7-8 0-16,-6-9-1 0,-6-10 0 15,-7-5-1-15,-7-8 0 0,-11-9 1 16,-2-13-1-16,-5-12 1 0,0-6 0 16,-2-16 1-16,0-14-1 0,6-7 1 15,9-8-1-15,7-6-1 0,10-8-1 16,8-10-1-16,13-6-4 0,16 4-2 16,12-2-7-16,11 1-11 0,10 3-18 15,6 7 17-15,6 7-157 0,2 9-140 0,0 9-344 16</inkml:trace>
  <inkml:trace contextRef="#ctx0" brushRef="#br0" timeOffset="143054.31">11541 6374 258 0,'11'0'84'0,"-1"0"9"0,-3 1-26 16,2-1-2-16,0 0-1 0,-1 1-4 16,0 2-10-16,-2-2-8 0,-1 0-7 15,0 0-5-15,-2 1-3 0,-4-1-2 16,2 0-1-16,2 2-1 0,-6 0 1 16,0 1 0-16,-7 2-1 0,-4 0-1 0,-3 2-1 15,-9-2-2-15,-8 2-2 0,1-3-4 16,-10 0 0-16,-3-2-2 0,-1 2 0 15,-1-1 0-15,2 0 0 0,-1-4 1 16,-1 4 1-16,7-2 0 0,1 2-1 16,5-4 0-16,6-1-1 0,2 0-1 15,7 2-3-15,10-1-2 0,2-1-2 16,5-1-2-16,7 2-4 0,11-1-6 16,4-3-13-16,4 1-18 0,5-1-16 0,9-7-124 15,9 0-136-15,6-1-323 0</inkml:trace>
  <inkml:trace contextRef="#ctx0" brushRef="#br0" timeOffset="143510.22">11488 6183 517 0,'19'1'119'16,"-2"-1"4"-16,6 2-90 0,-7 0-3 0,-2-2-1 15,-4 1-2-15,3 1-2 0,-9-2-2 16,-4 0-1-16,-8 1-1 0,-1 0 1 16,-6 3 0-16,-7-1-1 0,-16 2 0 15,-7-1-1-15,-6 1-2 0,-10-1 1 16,-4-2 0-16,1-1 0 0,-6-2 1 15,4 0 1-15,9-3-2 0,11 0-2 16,6 0-4-16,11 1-4 0,7 2-6 16,25 3-8-16,11 0-23 0,15 1-19 0,12 0-134 15,11-3-141-15,-185-4-346 16</inkml:trace>
  <inkml:trace contextRef="#ctx0" brushRef="#br0" timeOffset="144683.93">12586 5039 560 0,'5'-16'131'0,"-4"-2"4"0,2 4-89 16,-9 0-12-16,-1 1-8 0,-2 1-5 0,0 4-5 16,-2 3-3-16,-5 4-2 0,-4 6-3 15,4 4 1-15,-5 6-1 0,3 5 1 16,-5 2 0-16,-2 5 0 0,9 5-1 15,-5 2 0-15,-1 3-1 0,6 4 0 16,5 2-1-16,6 4 0 0,8 4-1 16,-3 2 1-16,9 0-2 0,6 1-1 15,5 1 0-15,1 1-1 0,-3 0 0 16,1 1-1-16,3 1 0 0,1 3 1 0,-3 3-1 16,-2 0 0-16,-3 6 0 0,1 1 0 15,1 4 0-15,-3 4 2 0,-3 2-2 16,1-1 0-16,-1 4 1 0,-5-4-1 15,-2-3 1-15,-5-2-1 0,-2-5 0 16,-5-1 4-16,-10-7 2 0,-4-8 3 16,-4-3 2-16,-8-4 2 0,-5-4 2 0,-12-7 0 15,-5-7 0-15,-1-4-3 0,-4-5-3 16,-4-6-2-16,2-5-3 0,0-7-5 16,7-4-12-16,4-8-19 0,5-2 71 15,10-7-222-15,18 2-153 0,4-3-409 16</inkml:trace>
  <inkml:trace contextRef="#ctx0" brushRef="#br0" timeOffset="145809.87">12483 7770 577 0,'5'-9'131'0,"1"-7"3"16,6-2-97-16,-2 0-5 0,2-3 2 0,-1-2 1 15,-2 1 1-15,-3-1-2 0,-7 5-1 16,-4 0-4-16,-1 2-4 0,-6 1-4 16,-2 4-6-16,-7-1-5 0,-2 5-3 15,3 5-2-15,-8 3-2 0,0 5-1 16,-2 4 1-16,1 6 0 0,4 6-2 16,0 3 1-16,0 6-1 0,5 2 1 15,3 5-2-15,6 1 0 0,2 1 2 0,9 0 0 16,2 1 1-16,7-4-1 0,3-2-1 15,6-5 0-15,-1-2 0 0,6-3 0 16,-4-8-1-16,4-5 0 0,2-2 0 16,2-4 2-16,-8-6 0 0,3-6 1 15,-11-4-1-15,9-5 0 0,-10-6 1 16,-4-4-1-16,-6-7 0 0,4 1-1 16,-3-5-1-16,3 1 1 0,-7-3-1 0,9 1-1 15,-1 1 1-15,3 3 0 0,-2 3 1 16,0 8 1-16,0 4 1 0,-1 8 0 15,-2 4 1-15,0 4-1 0,-3 6 0 16,0 4 1-16,-1 6 0 0,0 6 3 16,1 2 1-16,1 8 1 0,-2 3 0 15,0 2 0-15,4 4-1 0,2-3-1 16,6 1-4-16,0 0 0 0,9-4-3 0,2-3-5 16,8-5-16-16,4-8-21 0,4-7 8 15,3-4-157-15,4-11-148 0,-10-11-362 16</inkml:trace>
  <inkml:trace contextRef="#ctx0" brushRef="#br0" timeOffset="146712.31">12630 4120 617 0,'2'-11'149'15,"0"1"4"-15,-1 2-89 0,1 1-18 16,1 4-6-16,2-1-3 0,-9 3-7 0,6 0-8 16,-4 2-5-16,1 3-6 0,1 4-3 15,1 4 0-15,-2 7-3 0,2 3-1 16,2 5 2-16,-3 6 0 0,-3 4 0 16,5 4-2-16,-1 0-3 0,-4 1 0 15,5-1-1-15,-1-1 0 0,1-4 0 16,-2-4 1-16,3-6 0 0,-3-5 0 15,1-6 0-15,-1-6 1 0,-7-4 2 0,8-2-1 16,-10-6 0-16,2-4-2 0,7-4-1 16,-4-4-1-16,12-8-1 0,-3-7-3 15,-3-5 0-15,8-2-1 0,-2-1 0 16,4 2 2-16,2 1-1 0,-1 10 0 16,5 3 2-16,0 6-1 0,11 3 2 15,-3 6 0-15,6 4 1 0,-4 3 1 16,-1 4 0-16,5 6 0 0,-4 3 0 0,-2 2 0 15,0 4-1-15,-7 0 0 0,8 6 0 16,-7 1 0-16,-4 0-1 0,-4 1 0 16,-3 2 0-16,-10-1 0 0,-8 1 1 15,-14-2 1-15,4-1 0 0,-16-3 2 16,-7-2 0-16,-5-3 3 0,8-1 1 16,-10-1 1-16,7-6 0 0,-6-2 0 15,14-6 0-15,2-3 0 0,3-4-4 16,1-6-12-16,16-4-21 0,3-5-120 0,15-3-28 15,2-11-125-15,10-4-267 16</inkml:trace>
  <inkml:trace contextRef="#ctx0" brushRef="#br0" timeOffset="150842.9799">13448 5779 563 0,'-12'5'127'0,"1"2"4"16,-3-2-91-16,4-1-6 0,4-3 1 15,0 0-1-15,2-1-3 0,3 1-4 16,1-2-4-16,5 1-7 0,6-4-4 16,5-2-4-16,9-4-3 0,5-1-1 15,10-2-1-15,2-4 0 0,2-7-1 16,1 1-1-16,1-1 0 0,-6 0-2 15,1-3 2-15,-9-3 0 0,-5 2 0 16,-5 2 1-16,-7 0 0 0,-9 2 0 16,-7 2 0-16,-9 2 0 0,-2 2 0 0,-6 3 1 15,-1 5-1-15,-5 1 1 0,2 6 1 16,0 1 0-16,0 4 2 0,0 4 1 16,3 0 2-16,0 3 1 0,4 2 0 15,-1 1 1-15,5 1-1 0,-1 5 0 16,2 0-1-16,0 6-2 0,8 3 1 0,-5 2 1 15,6 5-1-15,-3 1 0 0,7 4 1 16,2 3 1-16,0 2-1 0,-2 4-1 16,6 1-1-16,-2 2 0 0,0 3-1 15,-4 1-1-15,1-2-2 0,-4-1 1 16,-4 1 0-16,-4-3 0 0,1-3-2 16,-4 1 1-16,0-4 0 0,-2-2 0 15,5-4-5-15,-3-7-7 0,3-7-10 16,-1-3-10-16,-10-9-14 0,14-4-16 0,2-6-15 15,-2-7-115-15,9-6-123 0,-4-7-290 16</inkml:trace>
  <inkml:trace contextRef="#ctx0" brushRef="#br0" timeOffset="151069.23">13717 6139 413 0,'20'-10'107'0,"0"0"6"0,12 4-53 16,-13-1-20-16,0 2-3 0,-5 1 0 15,-2 3-4-15,-4 1-3 0,-5 0-1 16,-17 0-2-16,7 2-6 0,-8 1-2 16,-6-1 0-16,-6 2-3 0,-4 0-3 15,-7-2 0-15,-6-1-3 0,-3 1 3 16,-1-1 0-16,0-2-2 0,4-2-2 16,0 2-3-16,9 1-6 0,7-1-7 0,6-1-7 15,10 1-12-15,17 2-8 0,-3-3-123 16,12 1-121-16,3 1-294 0</inkml:trace>
  <inkml:trace contextRef="#ctx0" brushRef="#br0" timeOffset="151395.01">14231 5951 582 0,'0'-12'141'0,"-3"0"4"0,-6 5-87 0,5 2-19 16,-6 3-6-16,-1 5-5 0,-1 6-4 15,1 7-4-15,-7 5-1 0,0 5 1 16,1 7-3-16,1 4-1 0,0 3-1 15,1 3-3-15,9 2-1 0,1-2-3 16,0 2-3-16,3 1-1 0,1-1 0 16,18-1-2-16,-10-5-6 0,-2-5-13 15,5-5-12-15,10-3-16 0,-4-7-127 16,5-7-134-16,-15-6-323 0</inkml:trace>
  <inkml:trace contextRef="#ctx0" brushRef="#br0" timeOffset="151908.15">14264 6175 609 0,'4'-15'137'16,"5"0"2"-16,-2 0-97 0,2 4-18 16,-2 0-1-16,4 3 0 0,1 1-4 15,3 4-2-15,-3 3-1 0,8 5-3 16,-3 2-3-16,-1 4 128 0,2 4-129 15,1 3-2-15,-4 3-2 0,-1 1 1 16,-8 3 0-16,1 1 0 0,-3 2-129 16,-4 2 130-16,-10-1 0 0,1 2 0 0,-2 0 0 15,3-1-1-15,-6-5 0 0,1-2-2 16,1-4 0-16,4-6-2 0,2-3 0 16,-2-4 1-16,2-3 0 0,6-2 2 15,1-4 0-15,1-5 0 0,5-3 0 16,2-6 0-16,7-6 0 0,2-5-2 15,1-5-3-15,0-4 1 0,5-1 0 16,-4-3 0-16,0 2-1 0,-4 1 0 0,-4 3 0 16,2 5 1-16,-4 1-1 0,-4 7 38 15,-4 4 38-15,2 2-75 0,-4 5 2 16,0 3 1-16,-2 2 0 0,0 3 0 16,2 1-40-16,-1 4-38 0,0 0 75 15,3 5-2-15,-3 2 0 0,1 5 1 16,-2 4 1-16,3 4 3 0,-2 5 1 15,-2 4-1-15,1-2 1 0,4 6-1 16,4 1-1-16,1-3-1 0,-1 0-1 0,5-4 0 16,3 0-4-16,4-2-5 0,1-6-4 15,2-8-12-15,6-2-12 0,3-5-13 16,3-7 91-16,-10-7-220 16,-12-5-139-16,1-4-367 0</inkml:trace>
  <inkml:trace contextRef="#ctx0" brushRef="#br0" timeOffset="152172.0799">14986 5849 666 0,'-6'-4'138'0,"5"0"1"16,-2 7-120-16,12 3-2 0,-1 6 4 15,5 7 0-15,-2 5 5 0,10 7 6 16,-4 5 1-16,1 6 0 0,-5 4-5 0,0 2-3 15,-4 1-3-15,-2 2-4 16,-9 0-1-16,2 1-2 0,-9 1-1 0,-4-1-3 16,-5-2 0-16,2-2-4 0,-7-1-1 15,-3-3-2-15,-8-4-1 0,1-4-7 16,2-5-10-16,0-7-14 0,-2-3-22 16,3-5-107-16,8-8-33 0,6-5-126 15,4-4-250-15</inkml:trace>
  <inkml:trace contextRef="#ctx0" brushRef="#br0" timeOffset="156227.23">15852 6237 337 0,'13'3'106'0,"1"-4"9"0,-7-2-25 16,4-1-21-16,1-3-9 0,-3-2-5 15,2 0-10-15,1-4-7 0,-1 0-4 16,12-3-6-16,-15-4-4 0,0 0-3 16,-5-2-4-16,-4-2-4 0,-8-3-1 0,-7-2-3 15,-15 2 1-15,6 1 4 0,-5 4 4 16,-2 4-2-16,-1 7-2 0,3 5 1 16,0 7-3-16,4 6-2 0,-1 8-4 15,6 5-5-15,0 6 1 0,4 3 1 16,1 7-2-16,10 3-2 0,1 0 1 15,8 1-1-15,4-1 1 0,8-2-1 16,7 0 1-16,4-5-1 0,2-6 1 0,1-8 0 16,7-1-1-16,-2-8 1 0,0-5-1 15,3-9 0-15,-9-5 1 0,-4-7 0 16,2-5 1-16,-10-7 0 0,-3-6 0 16,-2-5 0-16,-8-4 1 0,10-8-1 15,-7-4 1-15,-1-6 1 0,2-4 0 16,4-2 1-16,-2 1 0 0,-2 1 1 15,-4 6 2-15,6 9 1 0,-3 4 2 16,-2 8 2-16,-6 7 0 0,3 5 1 16,-2 4 0-16,-3 6 0 0,-1 4-2 0,9 4-4 15,-7 7-5-15,0 8-1 0,-5 10 0 16,6 6-2-16,-6 11-1 0,0 10-1 16,-9 10 3-16,9 7 1 0,3 9 0 15,2 4 0-15,-1 0 0 0,6-1 0 16,6-2-1-16,2-6-5 0,2-5-11 0,4-10-17 15,2-6-16-15,2-7-12 0,2-8-129 16,4-10-138-16,0-8-314 0</inkml:trace>
  <inkml:trace contextRef="#ctx0" brushRef="#br0" timeOffset="156695.02">16331 6004 693 0,'3'-19'155'0,"-1"1"4"0,1-2-119 16,0 3-7-16,8 2-1 0,4 3-5 16,-10 3-2-16,7 2-4 0,4 4-4 15,5 7-3-15,0 2-2 0,2 5-3 16,-4 4-3-16,3 4-1 0,0 4-1 16,-11 1 1-16,1 4 0 0,-2 0-2 15,-6 1 0-15,-2 2 1 0,-3 1-2 16,-7-1 1-16,0-1-1 0,-2 1-1 15,-8-2 1-15,0-5-1 0,-2-3 0 0,-2-4 0 16,6-2 0-16,5-4 0 0,-2-4 2 16,2-4 0-16,6-4-1 0,7-4 0 15,5-6 1-15,0-5-2 0,3-5 0 16,5-8-1-16,8-2-1 0,-1-8 0 16,6-2-2-16,3-4 1 0,0-4 0 0,0-1-1 15,-3 4 1-15,-4 3 1 16,-2 6 0-16,-5 7 2 0,-8 6 1 0,-6 11 2 15,1 5 0-15,-3 6-1 0,-5 6 1 16,-4 5 0-16,-4 10 0 0,2 8 2 16,-5 6 0-16,-2 8 2 0,-2 5 2 15,7 5 0-15,5 3-1 0,5 1 0 16,5-3-2-16,9-3-4 0,9 0-1 16,7-5-2-16,9-4 0 0,-12-8-12 15,-1-5-16-15,30-9-26 0,9-2-139 16,2-14-4-16,-8-10-129 0,-8-7-245 0</inkml:trace>
  <inkml:trace contextRef="#ctx0" brushRef="#br0" timeOffset="-199496.56">14899 9858 560 0,'-4'5'129'0,"3"-1"3"0,10-3-90 15,5 1-16-15,1-3-3 0,6 0-3 0,5-5-3 16,1-3-5-16,2-3-3 0,3 0-1 16,-3-4-2-16,1-2-1 0,2-5-1 15,0 0 0-15,-2-3-1 0,-3-1-1 16,-5-5 1-16,-5-1-1 0,-5 0 0 16,-5 3 3-16,-6 1 3 0,-5 0 2 15,-3 6 3-15,-2 2 4 0,-3 5 1 16,-2 4 3-16,1 4-2 0,-4 3-1 0,3 4-2 15,-3 1-3-15,3 3-3 0,6 2-3 16,-2 2-1-16,4 4-1 0,2 3-1 16,0 2 1-16,6 6 3 0,-4 2 1 15,1 5 2-15,5 1 3 0,-3 8 1 16,3 2 1-16,-3 4 1 0,6 6-1 16,-5 6-2-16,-1 4-1 0,-6 3-2 15,2 1-2-15,-5 3-3 0,-2-3-2 16,-7 3-1-16,2-5-2 0,0 1 1 15,3-4-2-15,-2-2 1 0,9-7-4 0,-1-2-10 16,0-9-13-16,5-6-18 0,0-6-18 16,1-7 13-16,2-6-148 0,-2-3-136 15,6-6-313-15</inkml:trace>
  <inkml:trace contextRef="#ctx0" brushRef="#br0" timeOffset="-199287.57">15429 10335 653 0,'-6'-6'136'0,"-10"2"0"0,-2 1-115 15,-1-1-13-15,-7 2-13 0,-4 3 9 16,-2-1-2-16,-8 1 0 0,-1-1 0 0,-5-1 1 16,0 0-1-16,-7-3 0 0,-1 0 0 15,-2 1 0-15,8-2-3 0,5 1-3 16,8-1-5-16,4 1-2 0,17 1-128 15,9-2-115-15,10 0-297 0</inkml:trace>
  <inkml:trace contextRef="#ctx0" brushRef="#br0" timeOffset="-199013.34">15821 10093 619 0,'-10'-2'143'0,"-2"0"6"15,-9 1-100-15,2 4-9 0,-3 3-6 16,3 4-4-16,-6 6-2 0,0 6-2 16,2 7-3-16,8 8-3 0,-1 6-3 15,8 9-1-15,2 3-4 0,4 3-2 16,12 0-4-16,4-2-2 0,4 1-2 15,6-7-6-15,1-4-12 0,9-7-15 16,4-2-16-16,0-5-129 0,9-5-136 16,3-10-329-16</inkml:trace>
  <inkml:trace contextRef="#ctx0" brushRef="#br0" timeOffset="-198548.73">16075 10298 639 0,'3'-19'150'16,"1"3"4"-16,3 1-104 0,4 3-19 0,5 3-7 15,0 0-6-15,-1 5-8 0,-3 2-6 16,2 6-3-16,-3 3 0 0,1 4 1 16,-5 4-1-16,-2 6 2 0,0 4 0 15,-1 4 0-15,-3 3 1 0,-2 4-1 16,-3 1 1-16,-2 2-2 0,1-3 1 15,-4-4-1-15,0-3 0 0,-1-2-1 16,0-7 0-16,4-4 1 0,-3-4-1 0,2-3 0 16,2-3-1-16,10-4 0 0,-3-2 0 15,7-3 0-15,-3-3 0 0,9-4 0 16,2-4 0-16,4-4 0 0,-5-6-1 16,8-4 1-16,-1-5-1 0,2-2 1 15,0-4 0-15,1 0-1 0,-3 2 2 16,-2 6 0-16,-1 5 2 0,-5 5 7 15,-3 5 3-15,-5 7 4 0,-2 4 1 16,2 2 1-16,-8 3-2 0,-2 4-1 16,-1 3-4-16,-3 7-3 0,0 4-2 0,0 7 0 15,-2 4 1-15,11 11 0 0,4 0-1 16,4 3-1-16,6-2-1 0,3-1-2 16,6-1 0-16,3-6-8 0,-2-6-13 15,7-1-17-15,0-4-17 0,2-7-4 16,-1-9-131-16,7-4-136 0,-6-4-307 15</inkml:trace>
  <inkml:trace contextRef="#ctx0" brushRef="#br0" timeOffset="-198325.94">16813 10070 803 0,'-6'-4'142'0,"5"8"3"16,1 1-13-16,7 4-178 0,7 9-77 15,9 5 159-15,5 14 3 0,2 5 0 0,1 8 0 16,5 10-11-16,-4 7-6 0,-5 0-6 16,-6 1-5-16,-11 0-3 0,-6-8-3 15,-15-1-2-15,-10-10-1 0,-12-5-3 16,-5-6-7-16,-5-4-12 0,-4-7-15 16,0-6-16-16,5-8-136 0,7-4-142 15,5-7-340-15</inkml:trace>
  <inkml:trace contextRef="#ctx0" brushRef="#br0" timeOffset="-197810.74">17709 10252 686 0,'-9'-3'162'0,"2"-1"4"16,4 2-108-16,10 1-20 0,-12 0-6 16,13 3-6-16,-2 3-5 0,8 2-2 15,4 2-2-15,6 2-1 0,7 3 0 16,10 6-3-16,-5-1-3 0,11-1-4 16,-3 2-3-16,2 1-1 0,-4 1-1 0,-4-4-1 15,-10-2 0-15,-7 0 0 0,-12-2 1 16,2-1-1-16,-10 1 1 0,-10-2 1 15,-5 2 1-15,-2 1 2 0,-10-1 0 16,-4 5 3-16,-15-1 0 0,-3 6 1 16,-4 5 0-16,-1 2-1 0,-3 2 0 15,0 5-2-15,0 0-3 0,5 2-1 16,5-2 0-16,-1-5-3 0,9-2-8 16,7-1-15-16,10-5-16 0,11-5-18 0,7-2-17 15,11-3-121-15,13-4-137 16,4-4-302-16</inkml:trace>
  <inkml:trace contextRef="#ctx0" brushRef="#br0" timeOffset="-197615.4">18097 10820 603 0,'1'-2'160'0,"-8"4"3"16,-1 4-18-16,-10 2-106 0,-3 5-12 15,-6 0-4-15,-6 6-3 0,-8 3-2 16,-2 4-1-16,-4 1-1 0,4 0-2 15,-2 1-2-15,4 0-2 0,2-1-2 16,7-3-4-16,4-5-10 0,5 0-15 16,7-3-18-16,5-3-14 0,10 0-131 15,7-4-139-15,9-1-329 0</inkml:trace>
  <inkml:trace contextRef="#ctx0" brushRef="#br0" timeOffset="-197298.8499">18603 10617 624 0,'25'-16'147'0,"-1"2"8"0,10 1-97 15,2 2-16-15,1 3-1 0,-2 2-1 16,9 6-6-16,-10 4-5 0,0 3-7 15,-6 6-5-15,0 3-2 0,-9 2-4 16,-6 5-2-16,-16-2-3 0,0 4 0 0,-9-1-2 16,-8 0 1-16,-8-2-2 0,0-2 0 15,-6-3 0-15,1-4 1 0,-3-4-1 16,6-5 1-16,0-3 0 0,2-4 1 16,5-3 0-16,9-1-2 0,3-3-6 15,9-1-12-15,8-4-19 0,13-1-19 16,10-5-134-16,8 4-145 0,2-3-345 15</inkml:trace>
  <inkml:trace contextRef="#ctx0" brushRef="#br0" timeOffset="-173619.8799">2700 12861 422 0,'-3'0'100'0,"2"0"2"0,0 0-60 15,1-2-13-15,1 1-10 0,2-1-2 16,-1-2 0-16,4 0-1 0,0 1 0 16,3-2-2-16,3 1-1 0,3 0-2 15,0 3-2-15,2 2-3 0,3 1-1 0,3 3-1 16,7 1-1-16,0 1-2 0,5 0 1 16,8 2-1-16,8-3 0 0,5-1 0 15,8-1-1-15,6-2 1 0,7-1 0 16,8-2-1-16,7-2 0 0,2-2 1 15,7 0-1-15,2-3 0 0,6 1 0 16,7-3 0-16,2 0 1 0,1 3-1 16,5-3 0-16,2 4 1 0,2 0-1 0,-5 1 0 15,4 0 0-15,-1 2 1 0,2 2-1 16,-4 4 0-16,2-3 0 0,2 0 0 16,1 0 0-16,3 5 0 0,2-2 0 15,4 0 0-15,2-2 0 0,0 5 0 16,5-2 0-16,3 2 0 0,-1 0 0 15,3-1 0-15,0 0 0 0,0 1 0 0,4-1 0 16,1 2 0-16,-3-2 0 16,2 0 0-16,-3 3 0 0,0-1 0 15,1-1 0-15,-1 3 0 0,-5-4 0 0,0 1 0 16,-2 0 0-16,0-1 1 0,-5 0-1 16,-4 0 0-16,-4-2 1 0,-7 1-1 15,0 1 1-15,-10-1-1 0,-9-1 0 16,-7 0 1-16,-4-1-1 0,-12 1 1 15,-8-1-1-15,-9 3 0 0,-11-1 0 16,-6 2 1-16,-10 1-1 0,-7 1 0 16,-7 2-3-16,-4-1-9 0,-8 0-111 0,-2-2-104 15,-6-2-270-15</inkml:trace>
  <inkml:trace contextRef="#ctx0" brushRef="#br0" timeOffset="-167277.57">3792 12622 494 0,'-4'-13'126'16,"0"2"6"-16,-1 3-58 0,3 1-25 15,-2-1-15-15,3 6-7 0,0 1-6 16,1 1-6-16,1 1-5 0,1 4-3 16,0 2-4-16,4 7 0 0,-2 2 0 15,0 3 2-15,-4 7 0 0,2 3 1 0,-4 2-1 16,2 5-1-16,-3 2 0 0,0 2-1 15,1 0 0-15,4-2-2 0,-2 0 1 16,5-2-1-16,-2-4 0 0,3-4 0 16,-4-6 0-16,3-3 0 0,-2-7-1 15,-1-2 1-15,-3-4 1 0,2-3 1 16,-3-3 0-16,0-3 1 0,0-3-1 16,0-4 1-16,0-6-1 0,4-7-1 15,-2-7-1-15,3-7-1 0,0-3 1 0,2-4-1 16,0-4 0-16,-1 1 0 0,0 3 1 15,1 4-1-15,-2 7 0 0,0 4 1 16,-2 4 2-16,1 7 1 0,-4 4 1 16,4 4 2-16,-4 4 0 0,2 2 0 15,-3 2-2-15,4 4-2 0,-3 5 0 16,2 5-2-16,-4 6-1 0,4 9-1 16,-4 5 1-16,3 5 1 0,-2 5 0 0,3 3 0 15,-1 1 1-15,2-3-1 0,1-2-1 16,0-5-4-16,2-1-7 0,-2-6-9 15,1-4-15-15,-2-5-126 0,-1-3-127 16,1-1-312-16</inkml:trace>
  <inkml:trace contextRef="#ctx0" brushRef="#br0" timeOffset="-166553.65">3700 13664 450 0,'6'-9'116'0,"0"-1"6"16,0-1-42-16,1 1-38 0,1 2-13 16,0-2-3-16,3 2-3 0,3 1-4 15,1 2-4-15,-1 3-3 0,1 0-2 0,2 4-2 16,-1 1-1-16,0 3-1 0,-2 2 0 16,-2 3-1-16,0 0-1 0,-4 4 0 15,-1-2-1-15,-2 2 1 0,-2 2-1 16,-3-2 1-16,-4 1 1 0,-2 0 1 15,0-3 3-15,-5 1 1 0,-3-2 2 16,-1-4 1-16,-1-1 2 0,-3-2 0 0,-1-4-1 16,-1-3 0-16,0-3-1 0,-2-4 0 15,-1-1-1-15,4-3 0 0,2-2-3 16,6-2-1-16,2 0-2 0,6-1-1 16,7 1-4-16,6 0-9 0,2 0-13 15,3 0-14-15,4-2-101 0,2 1-34 16,3-3-118-16,1 0-243 0</inkml:trace>
  <inkml:trace contextRef="#ctx0" brushRef="#br0" timeOffset="-165553.79">8458 12756 548 0,'0'-17'129'0,"0"0"6"0,-2-2-79 0,1 3-16 16,-1 3-4-16,-3 0-2 0,0 5 0 15,2 0-6-15,1 4-6 0,-1 4-5 16,2 2-5-16,0 5-4 0,0 6-4 15,1 6-2-15,-4 2-1 0,0 5 0 16,2 5 1-16,-2 3 0 0,4 3-1 16,0 1 0-16,3-1 0 0,2 2-1 15,-2 0 1-15,2-4-1 0,-1-4 1 0,1-4-1 16,1-2 1-16,-4-6 0 0,2-3 0 16,0-3 0-16,-4-5 1 0,4-2 1 15,-4-3 1-15,-2-4-1 0,4-7 0 16,-2-3 1-16,1-2-1 0,0-7 0 15,0-7-2-15,0-9 0 0,-1-4-1 16,-1-3 1-16,1-4-1 0,-2-2 1 16,-2 3 0-16,-1 4-1 0,3 8 0 15,-2 7 1-15,-1 9 0 0,1 4 0 0,3 7-1 16,0 5-1-16,0 7 0 0,-2 5 1 16,4 6-1-16,3 1-2 0,0 4-8 15,-3 5-12-15,4 2-14 0,-1 4-127 16,-3-2-130-16,0 1-323 0</inkml:trace>
  <inkml:trace contextRef="#ctx0" brushRef="#br0" timeOffset="-164626.93">8343 13786 543 0,'1'-1'130'0,"2"-4"4"0,1-3-74 15,1-1-27-15,-1-3-6 0,4-3-2 16,-1 0-3-16,2-2-3 0,-1-1-3 0,1 0-1 15,1 0 0-15,0 2 1 0,0 0 1 16,-3 3 1-16,0 0 2 0,-1 3-1 16,-2 3 0-16,0 2-3 0,-3 1-2 15,0 3-5-15,-1 1-2 0,0 3-4 16,-1 3-1-16,1 4-2 0,-1 2-1 16,1 4 0-16,-1 4 2 0,-1 4-1 15,0 3 0-15,-1 1 1 0,1 1-1 0,0 0 0 16,-1 1 1-16,-1-1-1 0,1 0 1 15,-2-6-1-15,1-1 0 0,0 0 0 16,-1-2 1-16,2-4-1 0,-2-1 0 16,2-3 0-16,0-2 1 0,0 1-1 15,1-4 1-15,1-1-1 0,-1 0 0 16,2-1 1-16,2-1-1 0,-1 0-1 16,1-1 1-16,1 2-1 0,2-1 0 15,2 0 0-15,0-1-1 0,3 2 0 0,3-2-1 16,1-1 1-16,2 1 0 0,1-1 0 15,2-1 0-15,-1 1 0 0,0-1 0 16,-1 0 1-16,0 3-1 0,-3-3-1 16,-3 1 0-16,-2 0 0 0,-1 0 0 15,-3-1-1-15,-2 1 0 0,-5-4 1 16,-3 5 1-16,-2-2 0 0,-8-2 1 16,-4 2 1-16,-5 0 2 0,-6-1 0 0,-3 0 2 15,-4 2 1-15,-2-4 1 0,1 5 1 16,-3-3 1-16,3 0-1 0,5 1 0 15,2-1-3-15,8 1 0 0,6 0-6 16,6-1-10-16,7-1-13 0,9 1-14 16,10-1-134-16,8-1-136 0,9-2-337 15</inkml:trace>
  <inkml:trace contextRef="#ctx0" brushRef="#br0" timeOffset="-163969.34">10278 12882 539 0,'-12'-2'133'0,"-1"0"6"0,3-1-75 15,1 2-19-15,2 0-7 0,3-2-6 16,0 5-8-16,3-1-7 0,2 3-6 15,3 1-4-15,3 1-4 0,6 1 0 16,0 4-1-16,6 0 3 0,5 3-1 0,5-1 0 16,0 1 1-16,1 1-2 0,0-1 0 15,1 1-1-15,-1-3-1 0,-5-2 0 16,-1 0 0-16,-5-3 0 0,-4 0 0 16,-5-4 0-16,-3 0 4 0,-4-2 2 15,-4 0 2-15,-4 0 1 0,-4 1 0 16,-3-1 3-16,-7 1 0 0,-3 1-1 15,-4 2-1-15,-4 1-1 0,-3 1-1 16,-7 1-1-16,3 3 0 0,0 1-2 16,-1-1-2-16,5 1-2 0,5-1-2 0,3 2-7 15,10-1-12-15,4-3-17 0,10 0 148 16,7-2-287-16,12 0-158 0,5-3-434 16</inkml:trace>
  <inkml:trace contextRef="#ctx0" brushRef="#br0" timeOffset="-163380.53">10426 13607 681 0,'-2'-12'152'0,"0"4"3"16,4-3-116-16,-1 0-13 0,2 1-1 15,2-1-4-15,0 1-3 0,3 2-4 16,0 2-1-16,5 2-3 0,1 5-2 0,4 3-3 15,0 3-1-15,3 4-1 0,-3 4 0 16,1 1-2-16,-3 1 1 0,-5 1-1 16,-1 0 0-16,-5 0 0 0,-3 0-1 15,-2-1 1-15,-1 0 0 0,-3-2 0 16,-2 0 0-16,0-3 0 0,0-2 1 16,1-2 0-16,0-2 0 0,1-1 0 15,2-2 2-15,2-4 0 0,1-4-1 16,0-4 0-16,3-2 0 0,-1-3-1 0,4-3-1 15,0-1-1-15,2-2 0 0,-1 0 0 16,1 2 0-16,-2-2 1 0,-2 2-1 16,-1-1 1-16,-3 2-1 0,-2 1 1 15,0 2 0-15,-2 2 0 0,-1 4-1 16,2 0 0-16,-2 6 0 0,3 2-1 16,0 4 0-16,-2 3 0 0,2 4 0 15,0 5 0-15,3 3 1 0,0 4 1 16,3 3 0-16,-1 2 1 0,5 4-1 0,6-1 0 15,4-1 1-15,6 0-1 0,7 1-6 16,9-3-23-16,3-3-132 0,1-9-15 16,1-5-123-16,-1-3-260 0</inkml:trace>
  <inkml:trace contextRef="#ctx0" brushRef="#br0" timeOffset="-152325.64">3832 12843 277 0,'0'2'71'0,"-1"-4"2"16,0 1-32-16,1 1-19 0,0-1-5 0,0 0-1 15,1-2 0-15,-1 1 0 0,1-1 3 16,1 0 3-16,-1-1 2 0,-1 0 4 16,0-1 3-16,1-2 0 0,-1 1 0 15,1-4-1-15,-1 0-1 0,1-2-3 16,2-3-3-16,-3 3-4 0,0-3-3 16,1-2-2-16,-2 2-4 0,1 0-2 15,1 1-1-15,-1 0-2 0,1-2-1 16,1 1-1-16,-1 3-1 0,1-3 0 15,2 2 1-15,-3-2-1 0,2-3-1 16,-1-2 0-16,-2-1 0 0,3-2 1 0,-3-2-1 16,0-3 0-16,-2-3 0 0,2 3 0 15,0-3 0-15,0 2 0 0,0-3-1 16,2 1 1-16,-1 1-1 0,1 2 1 16,2 1-1-16,0 1 1 0,1 3-1 15,-1-2 0-15,1 1 1 0,0-1-1 16,-2 0 0-16,-2 0 1 0,0 0 0 0,-1-1 1 15,-1 2-1-15,-1-1 1 0,-1 3 0 16,1 1 0-16,-2 1 0 0,0 2-1 16,1 2 0-16,-1 0 0 0,0 1 0 15,3 2-1-15,-2-1 1 0,2 2-1 16,0 0 0-16,1 0 0 0,0 1 0 16,0 3 0-16,0 0 0 0,0 1 0 15,0 1 0-15,0 0 1 0,-1 1-1 0,0 0 0 16,-1 2 0-16,1 0 1 0,0 0-1 15,0 0 1-15,-2 0-1 0,2 2 1 16,0 0 0-16,1-1 0 0,0 1 0 16,0 0-1-16,0 1 1 0,1-1-1 15,-1 0 0-15,0 1 0 0,1 0 0 16,0 0 0-16,-1 0 0 0,0 0 0 16,0 0 0-16,0 0 0 0,0 0 0 15,0 0 0-15,-1 0 0 0,1 0-1 16,0 0 1-16,1 0 0 0,-1 0-1 0,5 0 1 15,-1 0-1-15,5 0 1 0,2 1 0 16,3-2 0-16,1 1 0 0,4 0 0 16,-1 0 0-16,1 1-1 0,-1 0 1 15,-2-1 0-15,2 2 0 0,1 1 0 16,-2-4-1-16,3 2 1 0,1 0 0 16,3 0 0-16,1 1 0 0,1 0 0 0,1-1 0 15,5 4 0-15,-3-2 1 0,-1 0-1 16,2 1 0-16,-2 0 0 0,2 1 0 15,0 0 0-15,-2 1 0 0,0 0-1 16,-2-1 1-16,-2 0-1 0,1 0 0 16,-2-2 0-16,-2 0-1 0,1-2-1 15,0-1 0-15,4 0 0 0,-1-1 0 16,-1 1 0-16,3-1 0 0,0-1 1 16,0 1 0-16,-1 0 1 0,-1 0 0 15,1 1 0-15,-2 0 0 0,0 0 1 0,0 0-1 16,1 1 1-16,-2 0 0 0,1 0-1 15,-1-1 1-15,0 0 0 0,3-1 0 16,1-1 0-16,3-3 0 0,2 0 0 16,3 1 0-16,3-1 0 0,0 0 0 0,4 2 0 15,0-1 0-15,0 3 0 16,0-1 0-16,-4 1 0 0,0 1 0 0,0-1 0 16,-2 1 0-16,-1-1 0 0,-3 0 0 15,1 1 0-15,-1 0 0 0,-1 1 0 16,-1 1 0-16,-2 1 0 0,-2 0 0 15,2 0 0-15,0-1 0 0,3 1 0 16,0-2 0-16,2 0 0 0,3 0-1 16,-1-2 1-16,2 0 0 0,3-2-1 15,0 1 1-15,-1 0 0 0,0-1 0 0,1 2-1 16,-2 0 1-16,-1 2 0 0,-2 0 0 16,-1 0 0-16,-1 3 0 0,-2 0 0 15,-2-2 0-15,3 1 0 0,-1-3 0 16,1 0 0-16,1-2 0 0,5 2 0 15,2-2 0-15,0 1 0 0,0 1 0 16,1 1 0-16,0 1 0 0,-4 2 0 16,-3-1 0-16,0 1 0 0,-2 0 0 15,-3-3 0-15,-1 3 0 0,-1-1 0 0,4-1 0 16,-1 0 0-16,0 2 0 0,4-1 0 16,0 4 0-16,-2-2-1 0,1 0 1 15,-2 2-1-15,2-1-1 0,-2 0 1 16,-4 2 0-16,1-3-1 0,-2 0 1 15,-3-2 0-15,1-1 0 0,-3-1 0 16,-2 0 1-16,1-1 0 0,-3 0-1 16,0 0 1-16,3 0 0 0,1 1 0 0,-1-1 0 15,3 0 0-15,-1 2 0 0,3-1 0 16,0 0 0-16,0 0 0 0,1-1 0 16,1 1 0-16,-1-1 0 0,1 0-1 15,-1 0 1-15,-3 2-1 0,2-2 1 16,-7 0-1-16,0-2 1 0,0 2-1 15,-2-1 1-15,2 0 0 0,-1 0-1 16,1 0 1-16,0-1 0 0,2 1 0 0,-2-1 0 16,2 0 0-16,-2 1 1 0,2-1-2 15,1 0 1-15,1 2 0 0,0 0 0 16,-2 2-1-16,-1-2 0 0,4 2 0 16,-1-1-1-16,-3 1 0 0,0 0-1 15,-3 1 1-15,1-2-1 0,-6 0 1 16,-2 0 1-16,-2 0 0 0,-2 1 0 15,-3-2 0-15,1 0 0 0,-4 0 1 0,3 0-1 16,-3 0 0-16,1 0 0 0,-1 0 1 16,-1 0 1-16,2 0 0 0,0 1-1 15,0 0 2-15,2-2-1 0,-5 3 0 16,4 0 0-16,-1 1 0 0,0 1-1 16,-3 0 1-16,4-1 0 0,0 4-1 15,0-1 1-15,-2 1 0 0,2 5-1 16,-3-1 2-16,1 3-1 0,-3 2 1 15,0 1-1-15,1 2 1 0,-2 0 0 0,-1-2 0 16,2 2-1-16,0 1 0 0,-1-4 1 16,-1 2 1-16,1 0 0 0,-2 1 0 15,1-3 1-15,0 1 0 0,-1 0 0 16,4 3 0-16,-3-3-1 0,1 2-1 16,2-1-1-16,-1 0 0 0,2 2 0 15,0-1 0-15,2-1-1 0,0-2 0 16,2 0 1-16,2 0-1 0,-1 1 0 15,1 2 1-15,-1-2-1 0,-1 1 1 0,-2 3-1 16,-2 0 1-16,-1 0 0 0,-2 0 0 16,3-1 0-16,-2-1 1 0,-1 0 0 15,1-1 0-15,3 1 1 0,-4-3 0 16,2 0 0-16,-1-2 0 0,4 1-2 16,0 0 1-16,1 1-1 0,-2 0 0 15,6 0-1-15,-2 0 1 0,1 1-1 0,-3-1 0 16,1 1 0-16,-1-1 1 0,0-1-1 15,-2 1 0-15,-2 1 1 0,1 2-1 16,-1 0 1-16,1 1 0 0,-2 1-1 16,1 1 1-16,-1 1-1 0,3-1 1 15,0-3-1-15,1-1 0 0,-2-2 0 16,4-2 0-16,-1-3-3 0,1-4-5 16,3-3 128-16,0-5-262 0,4-8-137 15,2-2-402-15</inkml:trace>
  <inkml:trace contextRef="#ctx0" brushRef="#br0" timeOffset="-151019.4199">3018 11346 388 0,'-3'1'112'0,"0"0"6"16,2-2-10-16,1 0-64 0,0-2-10 15,1 0-4-15,2-1-3 0,2-1-7 16,1-1-5-16,2-1-3 0,1-3 0 16,2-3 0-16,1 0 1 0,1-2 2 15,0-1 1-15,-2-1 0 0,0 1 1 16,-2 1 0-16,-2 1 0 0,-2 2-1 0,1 3 0 15,-3 1-3-15,-1 2-1 16,-2 2-3-16,1 2-1 0,1 3-3 0,-2 3-1 16,-2 3-1-16,1 6-1 0,-1 4-1 15,-2 5 2-15,0 4 0 0,-1 6 0 16,1 1-1-16,0 4 0 0,1 1-1 16,2 0 0-16,1 0 0 0,1-1-1 15,2-5 0-15,-2-3 1 0,-1-1-1 16,0-6 0-16,-2-1 0 0,-5-5 0 15,3 0 0-15,-1-3 1 0,-1-1-1 16,1-1 0-16,-2-1 1 0,3-2-1 0,1-1 1 16,1-1 0-16,-1-1-1 0,2 0 1 15,0 0-1-15,2 0 0 0,1-2 0 16,1 1-1-16,1-1 0 0,3-1-1 16,2 1 1-16,0-3 0 0,5 1 0 15,1-2-1-15,1-1 2 0,-3-3-1 16,2 3 0-16,-2-1 1 0,0 2 0 15,-3-2-1-15,-3 1 1 0,-2 0 0 0,1 2 0 16,-5-1 1-16,0-1 0 0,-1 0 1 16,-2 1 0-16,0-2 0 0,-5 2 1 15,-5 1-1-15,-3 3 0 0,-7 0 0 16,-4 2 1-16,1 1-1 0,-4 0 0 16,2 2 1-16,3-2 0 0,2-1 1 15,4-1 0-15,4-2 0 0,2 0-1 0,6 0-1 16,1 0-2-16,5-1-2 0,3 1-6 15,4-2-9-15,3-3-18 0,5-3-135 16,7-3-137-16,5 0-342 0</inkml:trace>
  <inkml:trace contextRef="#ctx0" brushRef="#br0" timeOffset="-138281.12">17327 13868 643 0,'4'-14'141'0,"-4"-1"5"0,-3 2-114 16,1 4-5-16,-3 1-1 0,-4 0 0 16,-1 3 0-16,-1 4-2 0,-2 4-3 15,-3 1-4-15,0 5-1 0,1 6-3 16,0 6-3-16,-1 5-2 0,2 3-2 16,1 4-1-16,4 7 0 0,1 1 0 15,-2 4-1-15,4 4 1 0,4 2 0 0,4 10 1 16,4 1 1-16,5 7 2 0,2 1 1 15,8 2 2-15,3 0 1 0,6 6 0 16,2 0 1-16,2 2-1 0,0 1-1 16,2 1-1-16,-6 2-2 0,-5-2-1 15,-2 0-2-15,-11-3-2 0,-6-4 0 16,-10-5-1-16,-12-5 0 0,-7-2-1 16,-5-7 0-16,-7-4 0 0,-5-8 0 0,-6-6-1 15,-3-3-1-15,-3-3-8 0,-3-8-13 16,-8-5-24-16,-1-11 53 0,2-7-205 15,2-4-160-15,4-10-399 16</inkml:trace>
  <inkml:trace contextRef="#ctx0" brushRef="#br0" timeOffset="-137358.87">17180 16191 610 0,'-3'-1'147'0,"3"1"8"16,-1 0-82-16,2 0-30 0,2 1-6 15,1 1-1-15,3-1-1 0,2 0-6 16,5 0-7-16,3 1-4 0,3-2-3 16,3-2-4-16,5 1-3 0,2-1-3 15,3-1-2-15,5-1-1 0,0 1-1 16,0-1 0-16,-1-1 0 0,-7-1 0 15,-1 0 1-15,-6 0-1 0,-9-4 1 16,-4 0 1-16,-4 0-1 0,-3-1 1 16,-3-1-1-16,-4-4 1 0,-1-4-1 0,0 1-1 15,-2-5 0-15,1-3-1 0,1-1 0 16,1-2 1-16,3 6-2 0,1 2 1 16,1 2-1-16,4 4 0 0,1 4 1 15,3 3-1-15,1 3 1 0,1 1-1 16,3 4 1-16,0 0 0 0,1 3 1 15,-1 3-1-15,1 2 1 0,0 4 1 0,-2 3 0 16,0 3 0-16,-1 3 0 0,0 1 0 16,-1 1 0-16,-2 0-1 0,-2 3 0 15,-2-3 0-15,-2 1 0 0,-2 0-1 16,-3 1 1-16,-2 0-1 0,-1 1 1 16,-1-2 0-16,0 1 0 0,-2 1 0 15,3 0-1-15,-1-2 1 0,1-2 0 16,3 0-1-16,2 0 0 0,2-2 1 15,6-2 0-15,3-1 0 0,10 0 1 16,6-2 1-16,12 1-1 0,7-5 2 0,5-3-4 16,2-3-8-16,0-4-16 0,-5-1-24 15,-6-5-140-15,-8-3-149 0,-9 1-367 16</inkml:trace>
  <inkml:trace contextRef="#ctx0" brushRef="#br0" timeOffset="-136428.44">18344 14561 618 0,'0'1'143'0,"2"3"5"0,4-3-101 15,2-1-16-15,7 4-6 0,3-5-2 16,5-2-6-16,9 0-5 0,4-6-6 15,1-2-2-15,-1-3-3 0,-3-5 1 16,0-1 0-16,-6-6 0 0,-6 0-1 16,-6-2 1-16,-2-1 0 0,-4-2 1 15,-4-1 2-15,-7-1 2 0,0 4 1 0,-7 0 1 16,0 6 3-16,-5 2 0 0,-2 3 0 16,-1 7-1-16,1 5-1 0,-1 4-1 15,-1 3-1-15,2 4-1 0,2 3-1 16,-1 6 0-16,6 3 2 0,-2 4 0 15,3 5 2-15,1 8 3 0,5 6 2 16,1 4 2-16,3 4 1 0,-2 2 1 16,9 3-2-16,-2 0-2 0,1-1-3 0,-3-2-3 15,-1 2-2-15,-5-1-3 0,-2 0-1 16,-7-3-1-16,2-4-4 0,-3-2-5 16,-2-8-11-16,-2-5-16 0,3-10-15 15,2-4-16-15,-2-5 100 0,0-7-231 16,3-5-145-16,6-5-369 0</inkml:trace>
  <inkml:trace contextRef="#ctx0" brushRef="#br0" timeOffset="-136223.03">18780 14714 512 0,'6'0'134'0,"-8"-2"1"0,0 1-52 16,-10-1-47-16,-2 0-10 0,-7-1-5 15,-3-1-8-15,-6 2-3 0,-6 0-1 16,-8 1 1-16,0 0-1 0,-2 1 1 0,2 2-2 16,1 2-2-16,6-2-2 0,7 1-4 15,9-1-11-15,7 2-11 0,5-3-125 16,8 1-121-16,5-2-309 0</inkml:trace>
  <inkml:trace contextRef="#ctx0" brushRef="#br0" timeOffset="-135944.81">19090 14680 563 0,'-4'-11'137'15,"7"0"5"-15,-7 3-78 0,-1 1-19 16,-2 3-9-16,4 4-6 0,-5 1-5 15,0 2-4-15,-6 5-2 0,6 4-3 0,-5 2-3 16,1 5-1-16,-4 5 0 0,6 4-1 16,1 4-3-16,3 2-3 0,5 2-2 15,7 1-2-15,4 0-6 0,4-3-6 16,5-3-12-16,5-4-10 0,1-4-7 16,-2-4-16-16,3-3-83 0,-2-5-22 15,-2-4-92-15,-3-3-188 0</inkml:trace>
  <inkml:trace contextRef="#ctx0" brushRef="#br0" timeOffset="-135536.76">19311 14737 520 0,'8'-16'138'16,"-1"5"6"-16,1 3-26 0,-1 4-74 16,2 1-8-16,0 3-3 0,2 3-5 15,1 0-4-15,1 5-4 0,1 1-6 0,-5 4-3 16,0 1-4-16,-4 5-3 0,-5 2-1 15,-3 2-1-15,-4 3-1 0,-2 0 0 16,1-3-1-16,-2 2 0 0,0-3-2 16,2-1 0-16,1-4 0 0,3-5-2 15,0-2 0-15,1-1-2 0,2-4 0 16,2-5 0-16,1-5 2 0,3-3 0 16,4-1 1-16,4-5 1 0,0-6 2 0,3-3 1 15,5-4-1-15,1-3 1 0,-3-3-1 16,0 1 1-16,-4 4 2 0,-1 2 4 15,-2 5 4-15,-6 7 4 0,0 4 2 16,-3 5-1-16,-5 2 0 0,1 3-3 16,-1 4-3-16,-1 5-4 0,0 3-3 15,-1 6-2-15,1 6 0 0,2 4 2 16,1 5-1-16,3 3 1 0,0 1-1 16,5-4 0-16,0 0-1 0,3-3-2 0,0-5-6 15,4-5-9-15,0-4-11 0,5-4-13 16,-3-4-7-16,1-5-91 0,1-5-37 15,0-4-107-15,0-5-222 0</inkml:trace>
  <inkml:trace contextRef="#ctx0" brushRef="#br0" timeOffset="-135328.8">19823 14694 610 0,'2'-1'137'0,"0"1"6"15,-1 3-94-15,1 3-12 0,3 6 0 16,0 4 2-16,2 4 1 0,2 6-1 15,1 6-2-15,-1 4-4 0,-2 3-4 16,-3 1-5-16,-4-1-4 0,-5 0-5 16,-5-3-3-16,-5-3-4 0,-6-5-2 15,-2-2-5-15,-1-4-8 0,1-3-14 16,0-6-15-16,6-2-20 0,1-3 2 0,8-6-135 16,8-1-134-16,10-3-306 0</inkml:trace>
  <inkml:trace contextRef="#ctx0" brushRef="#br0" timeOffset="-134903.4799">20759 14459 597 0,'8'-26'159'0,"-7"3"7"0,7 3-45 0,-5 5-69 15,1 3-9-15,0 7-6 0,-3 4-11 16,0 10-7-16,4 5-6 0,-6 8-5 15,0 6-2-15,1 5-1 0,-3 5 1 16,2 4 1-16,-6-1-2 0,-1 0-2 16,1 2 0-16,0-2-1 0,-6-3-1 15,2-3-1-15,-2 0 1 0,2-3-1 0,2-5 1 16,2-6-1-16,-2-5 0 0,7-3 0 16,-2-5 0-16,0-6 1 0,2-4-1 15,-3-6 1-15,-3-3-1 0,1-2 1 16,-4-3-1-16,0-5-1 0,-3 2 0 15,0 1 0-15,-2 2-1 0,0 5 0 16,1 1-1-16,-4 4 1 0,2 6-1 16,1 2 1-16,3 7 0 0,-2 2 0 0,1 5 2 15,1 4 1-15,2 3 0 0,1 3 1 16,3 1-1-16,-1-1 1 0,5 1 0 16,1-3 0-16,6 0-1 0,1-5 0 15,5 0-3-15,3-3-8 0,7-3-9 16,3-3-11-16,6-2-14 0,3-5-10 15,3 0-18-15,-2-6-107 0,4-4-118 16,-3-5-271-16</inkml:trace>
  <inkml:trace contextRef="#ctx0" brushRef="#br0" timeOffset="-134494.41">20966 14700 644 0,'-1'-4'153'0,"0"-1"6"0,6 3-103 16,-2 2-16-16,0-1-6 0,7 2-4 15,2 3-7-15,3 2-4 0,2 2-4 16,-1 5-4-16,1 3 1 0,3 3-1 0,-4 2-2 16,-5 1-2-16,-2 4-3 0,-5 2-1 15,-4-3 0-15,-3 1-1 0,-5-3 0 16,-3 1 0-16,-2-4-1 0,-3-2 1 16,0-5 0-16,1-2 0 0,3-3 0 15,4-2 1-15,0-5 0 0,3-1 0 16,1-5 0-16,5-1 0 0,2-4-1 0,3-2-2 15,3-4-2-15,7-4-2 16,3-2-1-16,3-4-1 0,-1-1 0 0,3-4 1 16,0 1 0-16,0 0 2 0,-5 4 0 15,-3 5 1-15,-1 6 1 0,-4 2 2 16,-2 6 1-16,-7 3-1 0,-1 5 2 16,-3 4-1-16,-4 4 2 0,0 3 0 15,-3 5-1-15,2 6 1 0,-2 6 2 16,0 3-1-16,5 5 0 0,0 0 0 0,3 2-1 15,3-1 0-15,5 0-1 0,5-4-1 16,6-5-7-16,8-3-11 0,5-4-20 16,8-5 37-16,10-3-185 0,6-3-148 15,6-5-376-15</inkml:trace>
  <inkml:trace contextRef="#ctx0" brushRef="#br0" timeOffset="-134076.65">22711 15275 586 0,'6'-1'163'0,"-7"0"0"16,-5-6-24-16,-7-3-99 0,-7 1-14 15,-14-1-6-15,-10-1-10 0,-8 1-7 16,0 4 0-16,-3 0 2 0,3 4 1 16,4-2-1-16,11 3 1 0,7-1 0 15,6 2-2-15,3-1-5 0,5 1-10 16,6-1-10-16,1 0-13 0,6 0-8 0,4-3-39 16,5 0-89-16,8-2-114 0,4 1-256 15</inkml:trace>
  <inkml:trace contextRef="#ctx0" brushRef="#br0" timeOffset="-133912.77">22691 15079 531 0,'-8'-8'138'15,"-10"1"2"-15,-11-5-36 0,-12-2-66 16,-7 2-11-16,-7-3-2 0,-1 2-3 16,-6 0 0-16,1 3 0 0,3 3-2 0,6 2-4 15,-2 1-4-15,4 3-2 0,2 0-10 16,11 2-21-16,9 2-1 0,13-1-140 15,16-1-133-15,20 1-331 0</inkml:trace>
  <inkml:trace contextRef="#ctx0" brushRef="#br0" timeOffset="-133643.8499">23426 14605 670 0,'-2'-8'160'0,"3"2"2"0,-1 2-104 15,0 5-19-15,4 5-15 0,0 4 8 16,-3 5-6-16,0 6-4 0,2 8 2 0,-1 8 2 16,2 11 0-16,-3 4-3 0,0 6-5 15,3 2-3-15,-2 1-5 0,0-2-3 16,-1-2-2-16,-1-4-5 0,1-4-11 15,-1-4-19-15,-1 1-22 0,0-4-50 16,-1-4-91-16,0-7-138 0,-1-4-296 16</inkml:trace>
  <inkml:trace contextRef="#ctx0" brushRef="#br0" timeOffset="-132158.8199">15404 13206 566 0,'19'-6'127'0,"4"-4"3"15,8 4-97-15,6 0-10 0,4 1-2 16,6 1-2-16,6-1-2 0,4 2-5 15,11 1-3-15,9 2-2 0,5 2-2 0,11-4-1 16,13 2-2-16,10 5 0 0,10-1-1 16,7-2 1-16,15 2-1 0,10-1-1 15,16 0 1-15,6 3 0 0,11-4-1 16,11 4 2-16,9 0 2 0,8 0 1 16,10-2 1-16,5 7 1 0,6-6 0 0,10 8 0 15,-1-4-1-15,8 6-3 0,-3-7 0 16,1 8-1-16,-3-5-2 0,0 7 1 15,-6-4 0-15,1 7-1 0,-8-4 1 16,1 7-1-16,-12-3 1 16,-3 1 0-16,-5 1-1 0,-9-3-2 0,-7 0 0 15,-9 0-2-15,-14-1-3 0,-5-3 0 16,-10 1-1-16,-16-3 0 0,-3-3 2 16,-15-5 1-16,-1-2 3 0,-9-2 5 15,-11 2 6-15,-15-6 6 0,-12 0 5 0,-12 0 3 16,-8 0 2-16,-19-1 0 0,-5 1-3 15,-10 0-4-15,-4 1-6 0,-5 1-5 16,-3 1-3-16,-5 3-3 0,-2 4 0 16,-4 1-2-16,1 4-1 0,-3 7-1 15,-1 5-2-15,1 5-1 0,1 10-1 16,-1 5-1-16,-1 6 0 0,1 5 2 16,1 4 1-16,2 4 2 0,-1 9 0 15,-1 4 2-15,0 7 1 0,2 4-1 0,-1 2 1 16,0 7 1-16,-1 8 0 0,1 2 0 15,0-3 1-15,-1 2 0 0,3 3 0 16,-1 10 0-16,0-5-1 0,3-3 1 16,1-1-1-16,0 7 0 0,2-3 1 15,1-5 0-15,-2-7 0 0,2 0 0 16,0 0 1-16,-1-5-1 0,0-9-1 16,-3-7 0-16,-2-4 0 0,-2-7 0 0,-2-6-1 15,-3-10 0-15,-2-5 0 16,-2-4 0-16,-1 0 0 0,-1-6 0 0,-4-1 0 15,1-3 0-15,-4-5 0 0,0-4 1 16,-4-4 1-16,-3-3-1 0,-2-4 1 16,-6-3 0-16,-8-2 0 0,-5-4-1 15,-12-3 1-15,-7 0-1 0,-3-4 0 16,-13-2 0-16,-10-2-1 0,-12-1 0 0,-8 2-1 16,-1-3 1-16,-12-1-2 0,-12-2-2 15,3 0-1-15,0 0-3 0,-5-2 0 16,-7 1-1-16,2 1 0 0,-8 0 2 15,-6 4 1-15,-5 0 2 0,-9 0 2 16,-4 4 2-16,7 1 0 0,-16 1 0 16,1 3 0-16,9-2 1 0,-12 1-1 15,1-1 1-15,7 1-1 0,-14-2 1 16,6 0-1-16,0 0 1 0,-10-3-1 0,8 1 1 16,-4 1-1-16,-5-3 0 0,12 0 0 15,-6 0 1-15,0-2-1 0,12 3 0 16,-6-1 0-16,3-2 1 0,11 0 0 15,-3 3 0-15,4-2 0 0,10 3 1 16,1 3 0-16,4-1 0 0,3 5 0 16,6 1-1-16,6 1 0 0,7 3 0 15,-1-1 0-15,7-2 0 0,14 2 0 0,13-2-1 16,5-3 2-16,11-3-1 0,9-2 2 16,9-3 0-16,6-7 2 0,3-4 1 15,6-4 2-15,3-6 0 0,5-4 0 16,8-6 1-16,5-3-2 0,3-2-1 15,7-2-1-15,-2-11-2 0,1-10 0 16,3-6-2-16,0-11 0 0,1-4 0 16,2-14-1-16,-2-13 0 0,2-6 1 0,1-2-1 15,0-14 0-15,-3-7 0 0,0-10 1 16,0-10-1-16,-3-4 0 0,0-1 0 16,2-10 0-16,-3 2 0 0,0 8 0 15,1-4 0-15,1 10 0 0,5 11 0 16,1 9-5-16,6 12-16 0,5 10-68 15,7 8-83-15,3 7-131 0,6-3-311 16</inkml:trace>
  <inkml:trace contextRef="#ctx0" brushRef="#br0" timeOffset="-93841.72">3016 17270 391 0,'0'1'106'0,"-1"1"5"16,1 0-48-16,0-1-17 0,0 0-7 15,1 0-3-15,0 1-6 0,2 1-6 0,2 0-5 16,1-2-1-16,2 3-3 0,2-3-1 16,4 4-1-16,3-2-3 0,7-1-2 15,2 0-1-15,6 1-2 0,5 0 0 16,7 1-2-16,6-2-1 0,6 0 0 16,6-1-1-16,9-4 0 0,6 0 0 15,9 3 0-15,5-3-1 0,8-3 0 16,6 0 1-16,6 2-1 0,0 4 0 0,3-2 1 15,0-8-1-15,7 5 0 0,1 8 0 16,-2-5 1-16,3-1 0 0,6 0-1 16,3 7 1-16,1 0 0 0,1-6 0 15,2-1-1-15,3 5 0 0,1-3 1 16,0-2-1-16,3 0 0 0,2 0 0 16,0 2 0-16,3-1 0 0,0-2 1 15,2 3-1-15,2-1 0 0,-1 2 0 16,4-1 0-16,0 1 1 0,-3-1-1 0,1-2 0 15,-2 1 1-15,-4 2-1 0,2-4 1 16,-5 3-1-16,-1 0 0 0,-3-2 0 16,-6 5 0-16,0-2 1 0,-3-4-1 15,-5 3 0-15,-7 2 0 0,-6-1 0 16,-4-5-1-16,0 4 1 0,-12 1 0 16,-7 2 0-16,-7-3 0 0,-7 0 0 15,-7 1 0-15,-9 2 1 0,-10-3-1 16,-5 0 0-16,-7-2 1 0,-7 2-1 0,-3 0 0 15,-4 1 1-15,-3 1-1 0,-3 2-1 16,-3-2 1-16,-2 1 0 0,1-1 0 16,-2 3 0-16,-2-3-1 0,-1 1 0 15,-2-1-4-15,-1-1-3 0,-3-1-4 16,-2 1-8-16,-5-3-120 0,-3-2-114 16,-4 3-289-16</inkml:trace>
  <inkml:trace contextRef="#ctx0" brushRef="#br0" timeOffset="-93363.69">10291 17126 514 0,'-5'-6'130'0,"-3"-2"5"0,0 1-64 0,-1-2-21 16,2 3-11-16,-2 0-4 0,3 0-4 16,2 1-5-16,1 2-4 0,0 1-6 15,3 2-4-15,1 1-5 0,3 4-2 16,1 0-3-16,5 5-2 0,1 2 2 15,4 2 0-15,3 3 1 0,3 3 0 16,5-1-1-16,0 2 0 0,1 1 0 16,2 2 0-16,0-2-1 0,0-1 1 0,-2-3-1 15,-2-1 0-15,-3-3 1 16,-2-4-1-16,-3-4 1 0,-4-2-1 0,-3-2 1 16,-4-2 1-16,-1 1-1 0,-5-1 0 15,-2 0-1-15,-7 2 1 0,-6 0 0 16,-6 2 0-16,-6 2 0 0,-6 4 0 15,-4 2 1-15,-2 1 0 0,0 2 0 16,2 1-1-16,5 3 0 0,6-2-7 16,8-1-13-16,8 0-13 0,8-3 60 0,7 0-195 15,10-4-137-15,8-4-359 0</inkml:trace>
  <inkml:trace contextRef="#ctx0" brushRef="#br0" timeOffset="-92825.08">10754 17518 589 0,'11'-17'138'0,"-2"1"5"16,1 2-87-16,1 2-19 0,0 0-6 0,1 3-5 16,0 3-3-16,1 2-5 0,-3 4-4 15,-1 3-3-15,3 3-4 0,0 4-1 16,-1 2-1-16,-1 6-1 0,1 3 0 16,-3 1-1-16,1 4 0 0,-2-1 0 15,-3 2-1-15,-3-1 0 0,-2-2 0 16,0 0-1-16,-4-1 0 0,-1 0 0 15,0-3 0-15,-2-3-1 0,3-4 1 0,0-4 0 16,0-2 1-16,3-4 1 0,0-4 1 16,0-3 0-16,2-3 0 0,0-3-3 15,-1-5-2-15,0-3-6 0,1-4-5 16,1-3-5-16,2-3-2 0,-1 0 0 16,3-1 1-16,1 2 2 0,0 3 5 15,0 2 3-15,1 3 4 0,-3 6 3 16,0 5 0-16,0 5 1 0,-2 3 1 15,2 2 3-15,0 5 4 0,1 3 2 16,-2 5 3-16,3 1 3 0,1 4 1 0,-1 2 0 16,1-1-1-16,2 2-4 0,-1 0-2 15,5 0-2-15,1 1-2 0,5-2-2 16,5-2-2-16,7-4-6 0,6-5-14 16,5-5-13-16,6-3-135 0,3-7-135 15,0-2-339-15</inkml:trace>
  <inkml:trace contextRef="#ctx0" brushRef="#br0" timeOffset="-91852.9099">3827 17157 495 0,'0'-8'131'15,"-1"0"7"-15,0 0-57 0,0 2-21 0,1 1-16 16,-2 3-10-16,2-1-8 0,0 4-6 16,0 2-7-16,0 3-4 0,2 5-4 15,-4 3-2-15,1 4-1 0,-1 7 1 16,-2 3 0-16,0 4 1 0,-1 4-1 15,-1 0-1-15,3 3-1 0,-1-1 1 16,3-1-1-16,-1-2 0 0,2-4 0 16,0-4 0-16,2-6 1 0,-2-6 0 0,1-5 3 15,-2-6 0-15,-1-2 1 0,-1-7 0 16,0-5-1-16,-2-7 1 0,0-7-2 16,2-8-2-16,-1-7-1 0,4-6-1 15,1-5 0-15,4 2 0 0,1 3 0 16,2 4 0-16,-1 8 0 0,-1 5 0 15,-1 9 1-15,-2 7 1 0,-2 4-1 16,-1 3 0-16,0 2-2 0,-1 4 0 16,-1 4-1-16,0 4-7 0,-2 2-8 0,1 5-10 15,-1 2-12-15,1 5-121 0,5 5-125 16,1 1-305-16</inkml:trace>
  <inkml:trace contextRef="#ctx0" brushRef="#br0" timeOffset="-91390.64">3715 18055 603 0,'0'-11'140'16,"2"-2"4"-16,1-3-91 0,5 0-18 16,3 1-7-16,1-1-3 0,3 3-3 15,1-1-4-15,0 3-4 0,1 6-5 16,-1 1-2-16,0 2-3 0,-1 6-2 15,-2 2-1-15,2 6 0 0,-3 3 0 16,-1 2 0-16,-2 5-1 0,0 3 1 0,-4 0-1 16,-1-1 0-16,-2 0 0 0,-4 1 0 15,1 0 1-15,-2-2-1 0,-4-1 2 16,-1-2 2-16,-3-2 4 0,-4-2 1 16,-1-6 1-16,0-4 1 0,-5-6 1 15,0-5-1-15,-1-6-3 0,0-5-4 16,1-2-6-16,-1-4-8 0,1 2-8 0,5-8-8 15,3 1-7-15,4-3-9 0,8 1 20 16,6-1-143-16,7-3-119 0,6-4-302 16</inkml:trace>
  <inkml:trace contextRef="#ctx0" brushRef="#br0" timeOffset="-89965.25">5689 17082 463 0,'-3'-5'123'0,"0"-2"6"0,0 7-50 16,1-2-27-16,-1 1-21 0,3 3-9 15,0 3-6-15,0 3-4 0,3 1-5 16,0 4-1-16,2 3-2 0,3 2 1 16,-1 1 0-16,0 1-1 0,2 4-2 15,0-1 0-15,-2 3 1 0,-1-1-1 16,-2-2-1-16,0-2 1 0,-2 0 0 15,-1-4-2-15,1-5 1 0,-2-3 0 0,-2-4 0 16,0-4 0-16,-2-1 0 0,-2-6 0 16,-1-3 1-16,-3-2-1 0,-1-4 0 15,0-2 0-15,-2-2 1 0,4-2-1 16,0-1 1-16,2-1 1 0,0 2 1 16,4 3 1-16,-1 2 1 0,2 4 0 15,0 3 1-15,1 2-2 0,1 3-2 16,1 3 0-16,1 3-1 0,0 3-1 0,2 4 1 15,-2 2 2-15,2 4 3 0,-2 4 3 16,1 7 1-16,-1 1 3 0,1 5-2 16,-1 3 0-16,2-1-3 0,0 2-1 15,0-3-2-15,1-4-12 0,-1-3-12 16,1-5-17-16,-3-5-127 0,3-7-129 16,1-8-324-16</inkml:trace>
  <inkml:trace contextRef="#ctx0" brushRef="#br0" timeOffset="-89460.4099">5594 17825 626 0,'0'-6'142'0,"0"-1"2"16,1 6-102-16,3 1-12 0,1 1-4 0,2 6-3 15,2 6 0-15,1 5 0 0,1 5-2 16,1 4 0-16,-1 5-3 0,3 5-4 16,-2-4-4-16,-1 1-3 0,-1-6-3 15,-3-2-8-15,-1-4-12 0,-2-4-11 0,-1-3-12 16,-3-1-10-16,2-3-120 0,-1-6-123 16,3 0-285-16</inkml:trace>
  <inkml:trace contextRef="#ctx0" brushRef="#br0" timeOffset="-89250.7899">5969 17958 594 0,'-7'3'139'0,"-6"3"5"16,-1 4-95-16,-1 4-14 0,-7 5-5 16,-2 1-4-16,-5 0-4 0,2 4-4 15,-4 0-3-15,0 6-3 0,1 1-3 16,0 4-2-16,2 3-2 0,5-4 0 15,-2-2-2-15,7 1-1 0,3-4-3 16,2-5-10-16,5-7-10 0,3-5-12 16,2 0-126-16,7-3-129 0,5-11-313 15</inkml:trace>
  <inkml:trace contextRef="#ctx0" brushRef="#br0" timeOffset="-88879.7399">5904 18232 512 0,'1'-3'134'16,"0"-2"4"-16,1 1-44 0,3 0-53 16,1 2-13-16,1 2-6 0,2 0-3 15,2 1-4-15,1 4-2 0,2 1 0 16,-2 0-1-16,-1 3-1 0,0-2-2 15,-1 4-1-15,-3 5-1 0,-1 0-2 16,-3 0 1-16,-3-1 0 0,-4-1 1 0,-2 4 1 16,-4 2 0-16,-5-3 1 0,-2 3 1 15,-2 2-1-15,-4 5 0 0,2 4-1 16,1-4 0-16,1-4-1 0,3 0 0 16,5-5-2-16,4-4-1 0,3-4-1 15,4-9 1-15,5 3-2 0,4-1 1 16,5-6-1-16,6-3 0 0,7-1 0 15,4-3-1-15,7 5 1 0,4-6-4 0,4-3-13 16,1 3-19-16,-1 1 34 0,-6-2-174 16,-3-3-140-16,-9 0-359 0</inkml:trace>
  <inkml:trace contextRef="#ctx0" brushRef="#br0" timeOffset="-70013.56">3809 17276 215 0,'-1'2'68'0,"1"0"9"16,0-2 1-16,0 0-17 0,1 0-2 0,-5 0 1 16,3 0 0-16,1 0-3 0,-1-3-6 15,1 2-9-15,0 0-9 0,0-1-6 16,-1 0-7-16,2-1-4 0,-2 1-2 15,-1 1 0-15,1 0 0 0,0-2 1 16,0 2-1-16,-1-2 0 0,1 1 1 16,1-1 0-16,-1 1-1 0,0-3 0 15,1 0-1-15,0-2-2 0,1-1 0 0,0-1-1 16,0-1-1-16,1-1 0 0,-2-3-1 16,1-1 0-16,0-2-1 0,-1-1-1 15,0-4-1-15,1-4-1 0,1-2-1 16,-1-3-1-16,0-2-1 0,0-2 0 15,2 1 0-15,-1 2-1 0,-1 0 0 16,3 1 1-16,-1 2 0 0,-1 1 1 16,2 3 1-16,-2 0 1 0,1-1 0 15,0 2 0-15,1-2 0 0,0 0-1 16,-2-2-1-16,3-3-1 0,-1-2-1 0,-1-3 0 16,1-1 1-16,0 0-1 0,1-1 1 15,0-1-1-15,0 1 0 0,-1-2 0 16,0 2 1-16,0-2-1 0,-2-3 0 15,0 0 0-15,-2-2 0 0,0-1 0 16,-2 1 0-16,2 2 0 0,-2 0 0 16,1 4 1-16,-2 2-1 0,2 4 0 0,0 3 0 15,1 2 1-15,0 0-1 0,2 1 0 16,1-1 0-16,0-3 1 0,1-4-2 16,-2 0 1-16,0-1-1 0,-2-2 0 15,0 4 0-15,-5 5-1 0,1 3 1 16,0 3 0-16,-1 3 1 0,2 2 0 15,-1 4 0-15,2 1 0 0,0-2 1 16,1 4-1-16,0 0 1 0,2 2-1 16,-2 2 0-16,0-3 0 0,1 2 0 0,0-1 0 15,0 0 0-15,0 1 0 0,-3-1 0 16,3 2 0-16,0-1 0 0,0 4-1 16,0-3 1-16,0 2 0 0,1 1 0 15,-1 1 0-15,0 1 0 0,0 0 0 16,-1-1 0-16,2 3-1 0,-1-2 1 15,0 1-1-15,2 1 0 0,-2-1 0 0,2 0 0 16,-1 0 0-16,2 1-1 0,-1-2 1 16,2 2-1-16,0-1 1 0,1 0 0 15,1 1 0-15,0-1 1 0,0 1-1 16,1 0 1-16,1 0 0 0,-2 0 0 16,0 0 0-16,-1 0 0 0,0-2 0 15,0 2 0-15,1 0-1 0,1 2 1 16,3-1-1-16,1 0 1 0,3 3 0 0,3-2-1 15,3-1 1-15,6 2 0 0,3-2 1 16,4 0-1-16,3-1 0 16,2 0-1-16,0 2 1 0,0-1 0 0,-1 1 0 15,-1 3-1-15,-2 0 1 0,1 0 0 16,-2 1 0-16,5 2 0 0,1-2 0 16,6 0 0-16,1-1 1 0,3 0-1 15,4 0 1-15,3 1-1 0,0 0 1 16,2 0-1-16,1-2 0 0,4-1 0 15,-2 1 0-15,3-1 0 0,-1-2 0 0,-3 0 0 16,-5 0-1-16,-4 2 1 0,-8-1-1 16,-6 1 0-16,-7-1 0 0,-4-1 0 15,-4-1 0-15,-2 0 1 0,0-1-1 16,-2 0 0-16,3-2 1 0,1 1-1 16,4 0 1-16,0-1 0 0,3 2-1 15,0 1 1-15,-2 1-1 0,0 0 0 16,-5 2-1-16,-4-1 0 0,-1 1 0 0,-5-1-1 15,-4-1 0-15,1 2 0 0,-6-2 0 16,-1 0-1-16,-1-1 1 0,0 2 0 16,-2-1 0-16,1 0-1 0,-4 1 1 15,3 1 1-15,0 2 0 0,-2 1 0 16,2 0 1-16,0 1 1 0,-2 1 0 16,1-1 0-16,1 2 0 0,-2-1 0 15,1-1 0-15,-1 1-1 0,0 2 1 16,0 2 0-16,-1 2 0 0,1 1-1 0,-1 1 1 15,2 3 0-15,-1 3-1 0,1 3 0 16,-1 0 0-16,2 2 0 0,-1-2 0 16,0 3 0-16,1-4 0 0,-1 1 1 15,-1-4-1-15,0-2 0 0,-1 0 0 16,0-1 0-16,-1 1 0 0,2 0 0 16,0 2 1-16,2 0-1 0,0 1 1 0,2 2-1 15,0 1 1-15,3 4 0 0,2-1 0 16,0 3 0-16,1 2 0 0,0 0 0 15,-1-1 0-15,-1-1-1 0,-2-3 1 16,-3-3 0-16,-1-2 0 0,-3-2-1 16,-1-3 1-16,-1 1 1 0,0-1-1 15,1 1 0-15,0 0 1 0,3 1-1 16,2 0 0-16,1-1 1 0,2 2-1 16,-1 3 1-16,1-1-1 0,-1 2 1 0,-1 0 0 15,-2 4 0-15,-1 3-1 0,-2 0 1 16,-2-3-1-16,0 1 1 0,-1-2-1 15,0-4 1-15,-2 0-1 0,1-4 0 16,-1 0 1-16,1 0-1 0,-1-3 0 16,3 3 0-16,2 0 0 0,2-1 1 15,3 1-1-15,0-2 1 0,3 1-1 0,1 2 1 16,0-3 1-16,-3 4-1 16,-1 0 0-16,-3 3 0 0,-4 1 0 0,-2 1 0 15,-1 0 0-15,-4 1-1 0,2-3 1 16,-1-1 0-16,3 1-1 0,1-5 1 15,3-3 1-15,1 0-2 0,3-1-11 16,2-2-15-16,3-1-137 0,4 3-134 16,5 0-344-16</inkml:trace>
  <inkml:trace contextRef="#ctx0" brushRef="#br0" timeOffset="-68922.5399">2937 14852 477 0,'-1'-1'120'0,"0"-2"5"15,1-1-72-15,1 0-8 0,1-2-6 16,1-3-5-16,2 3-7 0,1-1-6 16,3-2-5-16,2 1-3 0,0-3-4 15,2 3-2-15,2 0-2 0,0 0-2 0,1 3-2 16,0 0 0-16,1 3 0 0,0 2-1 15,0 0 0-15,-2 4-1 0,0 1 0 16,0 1 0-16,-4 4 0 0,-3-1 0 16,-3 4 0-16,-5 3 0 0,-3 3 2 15,-6 2-1-15,-2 3 1 0,-3 1 0 16,-2 4 0-16,-1 0 0 0,1-1 0 16,0 0 0-16,3-1 0 0,-3-4 0 15,1-3 0-15,1-3 0 0,2-4 1 0,0-3-1 16,3-2 0-16,-1-6 0 0,5 2 0 15,3-3 0-15,2 1-1 0,1-2-1 16,3 2 1-16,2-2 0 0,4 1 0 16,2-1 0-16,4 0 1 0,4 0 1 15,3 1 0-15,7 0 0 0,-2 2 0 16,-1-1 1-16,0 2-1 0,-4 0 1 16,-3-2-1-16,-4 1 0 0,-6-1 1 0,-1 0-1 15,-5 2-6-15,3 0-10 0,-4 2 29 16,0 0-162-16,-1 6-127 0,1 1-334 15</inkml:trace>
  <inkml:trace contextRef="#ctx0" brushRef="#br0" timeOffset="-48514.37">5911 12936 1077 0,'-12'-24'1'0,"6"5"-1"15,3 1 2-15,-9-22-1 16,16 10 1 0,13 11 1-1,1 5 0-15,3 12 2 16,-5 5 4 0,-9 11 1-16,-10 6 2 15,-8 3-1-15,-7 0-1 0,-5 1 0 16,1-3-1-16,-1-2-4 0,7-5-2 0,0-3-21 15,5-1 16-15,-1-3-16 0,3-2-7 16,-2-5-143-16,10-6-135 0,4-4-335 16</inkml:trace>
  <inkml:trace contextRef="#ctx0" brushRef="#br0" timeOffset="-46876.6">5844 11699 515 0,'11'-13'122'16,"-1"4"4"-16,-3 2-63 0,-5 0-36 15,1 2 0-15,-2 2 0 0,2 1-4 16,-3 2-4-16,8 2-3 0,-9 0-4 15,2 3-3-15,2 1-3 0,-1 3-4 16,2-1 1-16,-1 2 0 0,-6 2 0 0,6-2 0 16,-1 0-1-16,-1-1 0 0,0-2 0 15,-2-1 0-15,-2-1 0 0,0-1 2 16,-1-2 0-16,0-1 0 0,0-2 1 16,4-1 0-16,-5-3-1 0,5-1 1 15,-2-2-1-15,2-1-1 0,2-5-1 16,5-1 0-16,-5-2-1 0,8 1-1 15,0 1 0-15,2 1 0 0,2 1 0 16,-1 5 20-16,-4 1-21 0,5 5 1 16,-7 1 0-16,-1 1 9 0,-1 2-8 0,5 1 0 15,-8 0-20-15,1 2 22 0,-7 0 0 16,4 3 1-16,-2-2-8 0,-5 1 10 16,-6-1 0-16,6 0 0 0,-4 1 0 15,-3-3 1-15,-1-1-2 0,4-1 0 16,-2 0-1-16,-1-2-1 0,-1-2 0 15,7 1-1-15,-2 0-1 0,3-2 0 0,-1 0 0 16,9-1-1-16,-2-1-1 0,4 0 0 16,-1-3-1-16,7 0 0 0,2-2 0 15,4 2-1-15,-6-1 1 0,9 3 1 16,-4 1-1-16,2 4 1 0,-3 1-1 16,3 4 1-16,-8 2 0 0,-2 0 0 15,-1 3 2-15,4 0 0 0,-9 1 1 16,-1 1 1-16,-9-2 0 0,2 1 0 15,-1-2 0-15,-6 0 0 0,-5-3 0 16,4 0-1-16,-1-3 1 0,0 0-2 0,0-2 1 16,4-1 0-16,-2 0-1 0,2-1 0 15,1-2 0-15,-2-1 0 0,6 0 0 16,1-1-1-16,1 0 0 0,11-4 0 16,0 0-1-16,5-1 0 0,7-1-1 15,4-1 0-15,1 2 0 0,-1 1 1 16,-4 3-1-16,0 3 0 0,-2 3 0 0,-4 2 1 15,-8 3-1-15,-6 2 1 0,-3 2 0 16,-5 0-3-16,-1 2-16 0,-1 2 65 16,-6 2-206-16,0 1-141 0,6-3-382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0-02T05:36:29.14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context xml:id="ctx1">
      <inkml:inkSource xml:id="inkSrc31">
        <inkml:traceFormat>
          <inkml:channel name="X" type="integer" max="11024" units="cm"/>
          <inkml:channel name="Y" type="integer" max="6196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1" timeString="2023-10-02T05:37:10.284"/>
    </inkml:context>
  </inkml:definitions>
  <inkml:trace contextRef="#ctx0" brushRef="#br0">4266 17298 91 0,'10'-125'-90'0</inkml:trace>
  <inkml:trace contextRef="#ctx0" brushRef="#br0" timeOffset="108.3206">4277 16940 426 0,'-1'-22'121'0,"0"1"5"16,-3 3-28-16,2 2-44 0,1 5-23 16,-1 6-11-16,1 0-7 0,0 2-6 15,1 2-5-15,1 1-8 0,2 6-5 0,0 0-118 16,3 2-107-16,-2-2-279 0</inkml:trace>
  <inkml:trace contextRef="#ctx0" brushRef="#br1" timeOffset="7007.83">6140 6976 604 0,'-2'-3'134'0,"-1"-1"2"16,2-2-93-16,-2-2-22 0,3 5-3 16,0-1 0-16,0 0-1 0,-1 2-2 15,1-1-1-15,0 3-3 0,0 2-5 16,0-2-2-16,0 1-1 0,0 0-2 15,0 1 1-15,-1 1-1 0,1 1 0 0,0-1 0 16,-1 0 0-16,-1-1 0 0,2 1 1 16,-1-2-1-16,1-1 1 0,-1 0 0 15,0 0 0-15,0-1 0 0,-2 1 1 16,-1-3-2-16,2 2 1 0,0-1-1 16,-2-1 0-16,3 2 0 0,1-2-1 15,-2 2-1-15,4 0-1 0,-1 1 0 16,1-3 0-16,2 2 1 0,0 0-1 15,1 0 1-15,2-2 0 0,-1 1 2 0,1 1-1 16,0-1 0-16,-1 1-1 0,-3 2 0 16,0 1 1-16,-1 0-1 0,1 4 0 15,-2 0 0-15,-1 3 0 0,0 3 1 16,1 1 0-16,2 0 0 0,-2 2 1 16,0 0-1-16,-1-1 1 0,0 0-1 15,0-1 1-15,-2 1-1 0,-2-2 0 0,-3 2 0 16,-2-1 1-16,-3 0-1 0,-2 0 0 15,-2 1 1-15,-5-1-1 0,0 1 1 16,-3-2-1-16,-6-1 1 0,-2-1-1 16,-1 0 0-16,-1-3 1 0,-3-1 0 15,0 0-1-15,0-1 1 0,3-1 0 16,2 0 0-16,1-3 0 0,5 0 1 16,7-5-1-16,1 1 0 0,8-3 0 15,3-5 0-15,6-3-1 0,3-3-1 0,3-3-1 16,6 0-1-16,5-2 1 0,3 0-1 15,0 3 0-15,5 0 0 0,-1 4 1 16,0 2 1-16,-3 3-1 0,-3 1 1 16,-7 1 0-16,5 3 0 0,-3 1 1 15,-3 2-1-15,2 0 1 0,-2 2 1 16,-2 2-1-16,9 3 0 0,-8 0 1 16,-1 2-1-16,-2 2 1 0,-3 0 0 15,2 5 0-15,-4 2 1 0,-3 1-1 0,-5 2 1 16,3 0-1-16,-5 2 1 0,-4 0-1 15,-3-1 1-15,-1-2-1 0,-2-2 0 16,0-1 0-16,-7-2 1 0,2-3-1 16,-3 0 0-16,3-3-1 0,-2 0 1 15,1-1 0-15,1-3-1 0,4 0-1 16,2-3 0-16,3-3 0 0,-2 0 0 16,5-2 0-16,-1-3-1 0,2 1 0 0,2-2 0 15,3 2 1-15,-2 0-1 0,3-1 1 16,1 3 0-16,3 2 0 0,0 0 1 15,2 1 1-15,-1 1-1 0,-1 1 0 16,-1 1 0-16,1 2 0 0,-7 1 0 16,-3 2 1-16,-4 4-1 0,0 2 0 15,-4 3 1-15,-1-1-1 0,-3 0 1 16,-1-1-1-16,1 0 1 0,-3-2-1 0,-4 0 1 16,0-2-1-16,-1-2 1 0,1-2 2 15,2 0 0-15,4-6 3 0,3-3 1 16,3-1 3-16,4-4 2 0,1-4 1 15,3-4 1-15,1-1 1 0,2-3-2 16,3-4-1-16,0-4-1 0,1-2-3 16,2-1-3-16,2-1-1 0,-1 1-1 15,2-3-2-15,-1 2 0 0,1-1-1 0,1 1-1 16,1 1-5-16,-2 0-7 0,3 1-14 16,2 0-14-16,0 2-131 0,4 3-135 15,5 1-329-15</inkml:trace>
  <inkml:trace contextRef="#ctx0" brushRef="#br1" timeOffset="7180.2681">5661 6499 670 0,'1'-5'141'15,"1"2"1"-15,-2-4-117 0,0 4-14 16,1-1-7-16,-1 0-4 0,2 1-10 15,-4-1-18-15,1 0-115 0,-4-1-116 16,2 3-293-16</inkml:trace>
  <inkml:trace contextRef="#ctx0" brushRef="#br1" timeOffset="7300.1359">5529 6527 636 0,'-6'-2'150'0,"-3"-5"4"0,3 2-100 15,1 0-15-15,-2-3-6 0,4 5-7 16,5 4-9-16,-2-4-11 0,-2 2-20 15,5 4-14-15,-6 0-133 0,2 6-132 16,-6 0-325-16</inkml:trace>
  <inkml:trace contextRef="#ctx0" brushRef="#br1" timeOffset="7934.3943">4777 6963 504 0,'20'-21'118'0,"-4"1"5"15,-1 3-71-15,-5 3-13 0,-5 5-1 16,-5 1-1-16,-9 2-4 0,2 6-5 15,-4 2-5-15,-9 6-6 0,-2 5-10 0,-4 5-4 16,-1 6-2-16,3 4 0 0,-5 3 0 16,0 0-1-16,4 1 1 0,6-3-1 15,1-2 0-15,6 3-1 0,2-4 0 16,5-2 0-16,4 1 0 0,2-4 0 16,2 0 0-16,-1 0 0 0,4-5 1 15,1 0 0-15,-1-2 0 0,1 2 0 16,-1 2 0-16,-2-1 0 0,1 2 0 0,-5 1 0 15,-1 2 0-15,-3 2 1 0,-5-2-1 16,-1 0 0-16,1-1 1 0,-5-3-1 16,-3-1 1-16,-3-4 0 0,-2-1 2 15,0-3 2-15,-4-3 3 0,0-2 3 16,0-3 2-16,3-4 2 0,1-3 1 16,1-6 0-16,3-3-1 0,3-2-2 15,1-6-4-15,2-7-1 0,1-1-3 0,4-1 0 16,3 0-3-16,3-1-5 0,1 0-12 15,2 1-15-15,3 1-14 0,1 0-123 16,2 3-130-16,-5 1-313 0</inkml:trace>
  <inkml:trace contextRef="#ctx0" brushRef="#br1" timeOffset="8558.131">4113 6859 629 0,'-4'-8'133'0,"6"-3"1"16,1 0-110-16,2 2-8 0,0 0-2 16,0 3 2-16,0 0 2 0,-3 1 1 15,-1 3-2-15,-1 1-1 0,-1-1-4 16,0 4-3-16,-4 1-3 0,-3 2-2 16,-3 0-3-16,-1 2 1 0,-3 2-2 0,-1 0 1 15,-1 2 0-15,2 0-1 0,-1 1 1 16,2 2 0-16,0 3 0 0,-2 4-1 15,0 2 1-15,-1 3 0 0,1 0 1 16,4 2 0-16,-1-1-1 0,2-1 1 16,4-2-1-16,3 0 0 0,3-3-1 15,1 0-1-15,1-3-3 0,3-2-1 16,3-2-2-16,1-5-2 0,2-1-1 16,3-6 0-16,1-5 0 0,0-5 1 0,0-2 3 15,-1 1 1-15,-3-3 2 0,-1 3 1 16,-4 1 0-16,-3 5 2 0,-4 1 0 15,-3 4 1-15,-3 2 0 0,-3 6 2 16,-3 0 2-16,-2 4 1 0,-5-1 1 16,-1 2 1-16,-2 0 1 0,1-1 0 15,0-1-1-15,-2-1-1 0,0-2-1 16,1-1-2-16,-2-2-1 0,1-2-1 0,2-4 0 16,3-5 0-16,4-1-1 0,3-3-1 15,5-1 0-15,5-2 0 0,3 0-1 16,2-1 0-16,3 1 0 0,1-2 0 15,4 2 0-15,4-1 1 0,-1 1-1 16,2 1 1-16,-2 2 0 0,3 3-1 16,-1 2 1-16,-1 3-1 0,-3 5-1 15,-1 5 1-15,-4 2 0 0,-4 5 2 0,-3 7-1 16,-5 3 3-16,-3 4 0 0,-8-1 2 16,-5 6 0-16,-1 2 0 0,-6 0-1 15,1-3 0-15,-3-2-1 0,-1-4-1 16,4-3 0-16,1-7-4 0,-1-8-10 15,3-5-15-15,0-9-82 0,6-4-50 16,4-16-116-16,10-11-252 0</inkml:trace>
  <inkml:trace contextRef="#ctx0" brushRef="#br1" timeOffset="8686.2644">3954 6395 761 0,'-17'-14'151'0,"6"-1"-19"0,1 1-168 16,1 3-117-16,-2 3-128 0,1 6-292 0</inkml:trace>
  <inkml:trace contextRef="#ctx0" brushRef="#br1" timeOffset="9075.4538">3462 6987 528 0,'-7'10'125'0,"2"-4"0"16,1 0-30-16,1 4-93 0,-1 0-4 15,0 2-1-15,-1 2 1 0,-1 1 0 16,-1 2 2-16,-1 1 0 0,0 3 1 16,-3 0-1-16,-2 1 2 0,-1 0 0 15,1-3 1-15,0-3 1 0,-1-3 0 16,-2-2 1-16,2-3 0 0,-2-2-1 15,-2-2 0-15,-4-2-1 0,0-1 1 0,-3-1 0 16,1-2 1-16,-1-1-1 0,3 1 2 16,-1-2 0-16,6 1 3 0,-1 0 2 15,4 2 0-15,-1 1 1 0,4 0 0 16,-3 2 2-16,1 2-1 0,-3 3-1 16,-3 3 0-16,0 4 1 0,-3 1 0 15,-3 3 1-15,3 2-1 0,1 2-1 16,2 0-1-16,5-2-3 0,4-2-2 15,3 2-2-15,3-6-5 0,3-1-11 16,-1-5-12-16,4-2-11 0,-1-3-28 0,1-6-99 16,1-8-120-16,2-5-270 0</inkml:trace>
  <inkml:trace contextRef="#ctx0" brushRef="#br1" timeOffset="9204.659">3049 6831 646 0,'3'-11'141'0,"-1"1"-1"16,2 2-105-16,-1-2-34 0,5-1-49 16,-2-2-91-16,5 5-112 0,3 0-273 15</inkml:trace>
  <inkml:trace contextRef="#ctx0" brushRef="#br1" timeOffset="10244.2261">6831 7078 515 0,'-2'0'122'0,"2"0"1"0,-5 2-64 15,3-2-34-15,2-2-7 0,4-3-4 16,3-2 0-16,2-5 0 0,6-7 2 15,7-7 2-15,7-7-1 0,8-6 2 16,5-7 1-16,9-10-1 0,8-11-1 0,8-6-2 16,8-11-3-16,11-7-2 0,11-11-1 15,9-9-3-15,11-1-1 0,6-3-1 16,5-1-2-16,0 7 2 0,1 4-1 16,-9 7 0-16,-3 6 0 0,-6 6 0 15,-6 3-1-15,-6 6 1 0,-7 4-2 16,-8 1 0-16,-7 3 0 0,-6 1-1 15,-9 9 0-15,-3 6-1 0,-9 7-1 16,-10 4 0-16,-9 9-1 0,-5 11 0 16,-7 3-2-16,-6 7-2 0,-10 6-3 0,-6 2-5 15,1 4-9-15,-4 0-7 0,-3 3-7 16,-3 1-38-16,-4 4-82 0,0 0-108 16,1 3-246-16</inkml:trace>
  <inkml:trace contextRef="#ctx0" brushRef="#br1" timeOffset="10659.2199">9049 4822 412 0,'-5'-5'123'0,"-1"2"2"16,-3 0 1-16,-2 3-77 0,0 3-16 16,1 0-10-16,2 1-5 0,2 1-4 15,2 0-1-15,6 1 0 0,8 0-1 16,7-1-2-16,7-3-2 0,5 0 0 0,7-4 0 15,8 0 0-15,2-3-2 16,-1-1-2-16,-3 1 0 0,-3 0-2 0,-8 3 1 16,-4 0 0-16,-13 2 3 0,-7 2 3 15,-8 3 0-15,-10 4 2 0,-4 7 1 16,-7 6 0-16,-8 8-1 0,-3 6-2 16,-3 5-3-16,2 2-1 0,3 2-2 15,1-2 0-15,7-4-6 0,7-2-14 16,2-4-7-16,8-2-136 0,6-4-132 0,3-7-332 15</inkml:trace>
  <inkml:trace contextRef="#ctx0" brushRef="#br1" timeOffset="11465.381">6862 7169 560 0,'-5'0'121'0,"2"0"-1"0,2 0-89 15,4 3-24-15,-5-2-4 0,5 3-1 16,0 2 0-16,2 4 1 0,2 2 2 16,1 1 1-16,6 5 2 0,4 3 1 15,5 1-1-15,6 1 1 0,5 3-2 0,8 2-1 16,8 2-2-16,8 3 0 0,6 1-2 16,5 2-1-16,6 3-1 0,4 1 0 15,4 4 0-15,2 5-1 0,1 1 0 16,4 8 0-16,0 4 1 0,2 2 0 15,1 6 1-15,-2 4 0 0,5 1 1 16,0 3-1-16,0 0 1 0,2 0 0 16,2 2-1-16,-2 0 0 0,2-2 0 15,-7-3 0-15,0 0-1 0,-6-2 0 16,-4-1 1-16,-5-2-1 0,-7-3 0 0,-4-3 1 16,-5-1-1-16,-8-4 1 0,-1-5 0 15,-6-2-1-15,1-7 1 0,-1 0 0 16,-4-5-1-16,0-5 1 0,-3-6 0 15,-4-3-1-15,-7-6 1 0,-5-3-1 16,-8-7-1-16,-4-2 1 0,-8-3-1 0,-3-2-5 16,-2-2-8-16,-3-2-32 0,-2-4-88 15,0-1-104-15,2-4-258 0</inkml:trace>
  <inkml:trace contextRef="#ctx0" brushRef="#br1" timeOffset="11803.6407">9916 9285 374 0,'-15'-7'104'0,"1"-2"6"0,-3-2-17 16,3 3-47-16,2-1-9 0,3 0-2 15,1 2-1-15,6 0-4 0,-3 2-3 16,2 2-5-16,3 2-6 0,2 2-4 16,-2 4-2-16,0 4-4 0,-2-1-2 15,7 6-2-15,0 4 0 0,3 4 0 16,-2-1 0-16,6 2 0 0,4 0-1 15,1 5 1-15,0-2-1 0,2-1 0 16,1-1 0-16,0 1-1 0,-1-1 1 0,-2 0 0 16,-5-7-1-16,-2-1 0 0,-2-3 0 15,-5-2 2-15,-6-2 1 0,-6-2 2 16,-8-2 0-16,-7 2 1 0,-6-3 0 16,-13 4 1-16,-10 0 0 0,-3 2-2 15,-7 0-1-15,-6-1 0 0,1 1-1 16,3-1-1-16,7 0 1 0,9-4-3 15,6-1-7-15,12-1-8 0,14-3-134 0,11-2-124 16,13-6-322-16</inkml:trace>
  <inkml:trace contextRef="#ctx0" brushRef="#br1" timeOffset="13245.2854">12520 4496 598 0,'6'-6'132'0,"3"1"4"16,-12 2-104-16,6 1-4 0,-5 1-1 0,-3 1-2 15,3 3-4-15,-3 1-3 0,-5 4-4 16,3 2-5-16,-3 0-3 0,1 3-2 16,1 1-1-16,-2-1 0 0,-6 1-1 15,1-2-1-15,-3-1 0 0,-7 0 0 16,-1-1 0-16,1 0 0 0,-10 0 0 15,6-2 0-15,-11-2 0 0,1 0 0 16,-3-1-1-16,-6-1 1 0,-5 1 0 16,3 1 0-16,-4 2 0 0,2 1 0 0,7 4 0 15,5 1 0-15,10 4 0 0,9 0 0 16,2 3-1-16,9-3 0 0,7 2 1 16,3 0-1-16,5-2 0 0,1-1 0 15,1-2 0-15,8-4 0 0,-2-1-2 16,2-3 0-16,-3-3-1 0,-2-4 0 15,1-2 0-15,-4-4 0 0,-6-1 0 16,-5-2 1-16,-2-1 0 0,-6 0 0 0,1 2 0 16,-4 4 0-16,-4 0 1 0,0 4-1 15,-1 1 1-15,3 2 1 0,-2 1 0 16,1 1 0-16,-3 2 0 0,6-1 1 16,-2 0 2-16,1-1 0 0,-1-2 3 15,5 1 1-15,-3-4 4 0,6 0 3 16,-4-4 2-16,9-3 3 0,-5-2 0 15,4-3 1-15,-3-5-1 0,0-4-1 0,0-2-3 16,2-4 72-16,-5-5-76 0,7 0-75 16,-1-3 71-16,1 3-2 0,1-1-2 15,4 0-3-15,-4 2-85 0,3 2 59 16,2 2 55-16,1 0-158 0,6-2-52 16,0 3-125-16,5 6-259 0</inkml:trace>
  <inkml:trace contextRef="#ctx0" brushRef="#br1" timeOffset="13488.6181">11994 4212 782 0,'1'-19'166'0,"2"-2"0"16,6 0-141-16,10 1-12 0,1 2-5 15,3 3-4-15,0 0-6 0,6 4 3 0,-2 4-2 16,1 3 1-16,-6 3 0 0,-1 3-1 15,-2 2 1-15,-4 3-1 0,-8 2 1 16,0 2 0-16,-12 3 0 0,-8 3 1 16,-5 1-3-16,-3 2-2 0,-15 3-5 15,-10 4-9-15,-9 3-11 0,16 1-12 16,19 3-30-16,1 4-93 0,-65 5-114 16,1 4-266-16</inkml:trace>
  <inkml:trace contextRef="#ctx0" brushRef="#br1" timeOffset="13718.1676">11046 4869 624 0,'6'-5'144'16,"-9"0"4"-16,2 1-93 0,-5 2-27 0,8 1-5 15,-3-1-4-15,0 4-6 0,-9 1-4 16,8 3-4-16,-8 6-2 0,-1 1-2 15,-8 7-1-15,5 2 0 0,-7 2-2 16,-1 0-2-16,-7-2-4 0,2 0-10 16,-1-2-7-16,2-3-13 0,-5-2-11 15,6-4-102-15,-1-5-109 0,4-1-256 16</inkml:trace>
  <inkml:trace contextRef="#ctx0" brushRef="#br1" timeOffset="13923.1795">10746 4436 472 0,'-2'-23'124'0,"2"5"3"0,0 4-12 15,0 4-87-15,0 5-8 0,0 5-3 16,2 7 0-16,-4 8 0 0,-1 7 0 0,-6 8 0 16,-2 5 1-16,-2 10 0 0,-2 4-1 15,-2 0-3-15,1 3-2 0,1-2-4 16,4 0-11-16,3-3-15 0,6-1-13 15,3-7-121-15,3-2-122 0,3-8-305 16</inkml:trace>
  <inkml:trace contextRef="#ctx0" brushRef="#br1" timeOffset="15207.4658">13332 9543 567 0,'-4'-11'142'0,"0"4"4"15,0 0-53-15,-2 3-62 0,1 0-5 16,1 3-2-16,2 0-6 0,1 3-8 0,-2 2-3 15,1 1-4-15,-2 3-2 0,-1 2-1 16,-2 4 1-16,-2-1 0 0,-2 2 0 16,-5 1 0-16,0 0 0 0,-1-2 1 15,-1-2 2-15,-3-2 2 0,2-2 2 16,-2-3 3-16,5-5 3 0,-1-1 3 16,5-1 2-16,1-6-1 0,5-2-1 0,4-3-3 15,4-3-1-15,0-3-4 0,3-6-2 16,1-5-3-16,4-3-1 0,-3 0 0 15,-2-3-1-15,0 0-1 0,-1 2-4 16,-2 4-8-16,1 3-14 0,-1 2-18 16,2-1-51-16,-2 2-84 0,2 2-127 15,3 1-280-15</inkml:trace>
  <inkml:trace contextRef="#ctx0" brushRef="#br1" timeOffset="15353.3677">13420 9050 730 0,'-1'-8'163'16,"-3"0"-1"-16,-2 2-122 0,6 0-21 16,-2 1-9-16,4 2-15 0,-1 0-18 15,-1 1-12-15,4 3-75 0,-6-4-53 0,-4 10-112 16,0 4-237-16</inkml:trace>
  <inkml:trace contextRef="#ctx0" brushRef="#br1" timeOffset="15868.2997">13024 9178 607 0,'2'-7'131'0,"2"1"6"0,-3 1-109 0,-3 2-6 16,-3 5-1-16,2 3 0 0,-4 4-3 15,-5 7-4-15,-7 3-7 0,1 4-6 16,-2 7 0-16,1-3 0 0,-7 2 0 15,1 1 0-15,1-2-1 0,-1-2 1 16,2-2-1-16,-2-3 1 0,-1-1 0 16,4-2 0-16,-5-3-1 0,-3-4 1 15,-3-1 0-15,-1 1 0 0,-2-1 0 16,-2-1-1-16,-1 2 1 0,-1-2-1 0,4 3 0 16,1 1 0-16,4 1 0 0,3-1 0 15,8 2 0-15,6-2-1 0,6 2 1 16,6 0-1-16,7 0 1 0,3-2-1 15,6-1 0-15,-2-2 1 0,3-2-1 16,-4-2 1-16,0-1 0 0,-4-5 0 16,-2 1 2-16,-6-3-1 0,-3 0 1 0,-5 1 0 15,-6 0 0-15,-2 2-1 0,-4 0 0 16,-4 2-1-16,1 2 0 0,-1-2 0 16,3 4 1-16,1-4-1 0,-1 1 0 15,1-2 0-15,1 1 2 0,-1-2 4 16,2 0 4-16,-1-3 6 0,2-2 5 15,2-3 3-15,3-4 1 0,5-7 1 16,3-2-2-16,2-5-3 0,7-5-5 0,1-5-5 16,2-3-4-16,2-5-2 0,1-2-5 15,0 1-13-15,1 0-20 0,-3 5-16 16,3-1-129-16,4 9-138 0,0 8-335 16</inkml:trace>
  <inkml:trace contextRef="#ctx0" brushRef="#br1" timeOffset="16099.6833">12467 9059 732 0,'11'-31'158'0,"3"1"2"0,5-4-126 16,6 4-17-16,-2-4-2 0,3 9 0 15,-4 4-1-15,-2 6-3 0,-2 6-1 16,-3 7-2-16,-5 3-2 0,-3 6-1 15,-1 3-1-15,-4 4-1 0,0 6 0 0,-8 2-1 16,-4 5-3-16,-6 3-6 0,-7 2-8 16,-7 4-14-16,-9 1-11 0,-9 1-19 15,-6 1-17-15,-6 0-93 0,-2-3-109 16,-1 4-244-16</inkml:trace>
  <inkml:trace contextRef="#ctx0" brushRef="#br1" timeOffset="16339.1337">11654 9593 741 0,'-7'-5'154'0,"-2"-1"2"0,4 4-99 16,-2 2-98-16,1 3 57 0,-3 2-4 15,-2 2-4-15,-2 5-3 0,-5 3-1 0,0 4-1 16,-3 6-2-16,-4 2 0 0,-2 4-1 15,-1 1 37-15,-3 0-37 0,-2 0-3 16,-1-1-6-16,1-4-7 0,1-3-9 16,1-3-7-16,1-5-60 0,3-3-67 15,4-8-115-15,3-8-269 0</inkml:trace>
  <inkml:trace contextRef="#ctx0" brushRef="#br1" timeOffset="16528.4375">11182 9220 588 0,'4'-18'131'16,"2"3"5"-16,0 4-96 0,1 5-9 15,-2 2 1-15,-1 5 2 0,-3 7 2 16,-2 8 0-16,-5 7-3 0,-3 10-4 0,-4 9-5 16,-1 10-6-16,-4 4-4 0,-3 2-13 15,1-2-23-15,2 3-32 0,1-7-117 16,6-6-133-16,3-13-327 0</inkml:trace>
  <inkml:trace contextRef="#ctx0" brushRef="#br1" timeOffset="27106.4512">15478 4531 581 0,'-4'-1'137'0,"5"1"4"0,-1-2-82 16,-2 2-22-16,2 0-8 0,0 0-6 15,2 0-6-15,-2 0-4 0,7 3-4 16,-5-2-4-16,7 0-3 0,-1 0-2 0,7-1 0 16,3 2 1-16,6-1 0 0,0-2 1 15,5-1-1-15,-1 2 1 0,-1-3-2 16,1 2 1-16,-3-2-1 0,-2 2 1 15,-7 1-1-15,-2-1 1 0,-3-1 0 16,-1 6 6-16,-8-5 1 0,-3 0 0 16,-3-2 1-16,-1-2-1 0,-2-1 0 15,-4-3-1-15,-1-2-5 0,-1-2-1 16,1-2-1-16,-2-2 1 0,3 1-1 0,3-3 0 16,0 1 0-16,2 1-1 0,3 0 1 15,3-1-1-15,1 0-1 0,1 1 1 16,4 1 0-16,3 0-1 0,2 0 0 15,3 2 1-15,2 0 0 0,2-1 0 16,3 0 0-16,0 1 0 0,1 1 0 16,4-2 0-16,0 3 1 0,4 1-1 0,0 2 1 15,-11-1-1 1,-9 4 0-16,-1 3 1 0,29 1-2 0,-1 2 1 0,-3 3-1 16,-3 2 1-16,-5 3 0 0,-2 0-1 15,-9 3 1-15,-4 2 0 0,-3 2 1 16,-1 0 0-16,-4 1 0 0,-2 2 1 15,-4 3 1-15,1 0 1 0,-3 2 0 16,0 2 1-16,-4 1-1 0,4 1 2 0,-3 0-1 16,-3-1 0-16,-3-2 1 0,4 0 0 15,-6-3 0-15,0-3 0 0,-4 0 0 16,6-3-1-16,-2-1-1 0,1-4-1 16,2-3-1-16,-127-1-1 0,135-1-2 15,7 0 1-15,1-3 0 0,15 0 0 16,1-2 0-16,6-2 1 0,138 1 1 15,-131-1-1-15,1-3 1 0,-1 0 0 0,-10 1-1 16,2 2 1-16,-8-2-1 0,-4 3 1 16,-6-2 1-16,-3 3-4 0,-4 0-9 15,-4 0-14-15,-3-1-6 0,1 1-134 16,1 0-133-16,1 0-326 0</inkml:trace>
  <inkml:trace contextRef="#ctx0" brushRef="#br1" timeOffset="27657.5075">17232 4570 515 0,'4'-4'122'0,"-3"4"7"0,-1 0-61 0,-5 2-24 16,10-2-5-16,-7 0-5 0,-8 0-2 15,-4 0-2-15,-3 1-5 0,-5 0-7 16,-1 2-7-16,-8-1-3 0,3 0-1 16,-5 3 0-16,2-2 0 0,-1-1-1 15,8-2-3-15,4 0-4 0,-1-1-6 16,3-3-8-16,20-3-6 16,-2 0-7-16,0-3-2 0,10 1-2 0,12-1 1 15,-3 1 2-15,6-3 3 0,6 3 3 0,3-1 3 16,-7 1 4-16,0-1 1 0,-2-2 3 15,4 0 2-15,-5 2 3 0,-2-1 3 16,-4 1 2-16,-9 0 10 0,-3 2 7 16,-2 1 5-16,-4 2 3 0,0-1 2 15,-11 3 2-15,-4 0 2 0,10 3-4 16,-15-1-6-16,-2 2-3 0,-5-2-1 16,1 5-1-16,7-2-2 0,-6 2-3 0,-3-1-7 15,3 0-10-15,2-3-16 0,-2 1-14 16,-1-3-111-16,3-4-117 0,8-5-283 15</inkml:trace>
  <inkml:trace contextRef="#ctx0" brushRef="#br1" timeOffset="28490.8401">17687 4033 503 0,'0'-19'120'0,"8"3"5"15,-11 0-71-15,1 2-19 0,-8-2-3 16,10 5 0-16,-6 1-2 0,2 4-1 0,-5 1-2 16,8 2-8-16,-2 3-4 0,3 6-3 15,-9 2-3-15,9 2-4 0,-6-1-2 16,2 5-2-16,-1 4 4 0,10 3 2 15,-5 1 0-15,1 2 1 0,-1 0-1 16,8 7 0-16,-2-3-2 0,0-3 0 16,-7 1-2-16,9 0-2 0,-3 1 0 0,0-2-1 15,-4-1 0-15,7-3 1 0,-8 2-1 16,0-2 0-16,-6-1 2 0,8-4 1 16,-6-3 0-16,1 1 0 0,-8-2 1 15,8-3 1-15,-7-1-1 0,-2-2 1 16,-6 2 0-16,9-5-2 0,-7 1 0 15,0-1-1-15,-5-1-1 0,17-2-2 16,-7 1-1-16,3-2-4 0,-4 2-2 0,16-2-4 16,-5 1-1-16,2 1-2 0,-5 0 2 15,15 1 1-15,-3 1 3 0,3 1 2 16,-6 2 4-16,14 0 3 0,-2 4 1 16,1 0-1-16,-3 2 0 0,10 2-1 15,-8 3 1-15,0 0 2 0,-3 4-1 16,4 3 2-16,-4 1 0 0,-3 1 1 0,-8 2 1 15,8 2 1-15,-4 3 0 0,-1 3 0 16,-6 2 1-16,8 1 0 0,-7 1-2 16,2-1 0-16,-3-1-1 0,1-2 0 15,0-5-3-15,-2-6-7 0,-4-3-11 16,6-3-13-16,-3-6-129 0,2-4-131 16,0-3-326-16</inkml:trace>
  <inkml:trace contextRef="#ctx0" brushRef="#br1" timeOffset="29386.598">18003 4467 572 0,'17'-17'138'0,"-12"2"6"0,-3 0-80 16,-7 3-17-16,12 1-5 0,-11 1-3 16,2 4-6-16,-9 1-5 0,11 1-5 15,-5 3-6-15,-2 1-7 0,-8 5-4 0,7 3-4 16,0 5-1-16,0 4-2 0,-6 5 0 15,10 1 0-15,-1 6 1 0,4-2-1 16,0 1 1-16,3-3-1 0,3-1 1 16,7 2-3-16,-2-3-2 0,14-2-2 15,-5-2-1-15,5-6-1 0,1-2 1 16,4-5-1-16,-8-7 3 0,2-5 2 0,-12-5 2 16,6-2 2-16,-8-5 0 0,-6-1 1 15,-6-2 0-15,0 0-1 0,-5 0 1 16,-1 2 0-16,-3 2 0 0,8 4 0 15,-3 3-1-15,3 3-1 0,-2 3-1 16,11 3-2-16,-5 3 0 0,4 3-1 16,-6 1-1-16,12 3 1 0,-1 2 2 15,5 2 1-15,-4 2 1 0,10 1 1 16,-2 0 0-16,3-1 1 0,-2-2-1 0,4-3 1 16,-3-2-1-16,1-4 1 0,-3-4 0 15,1-2 1-15,-3-3-1 0,0-2 2 16,-4-4 2-16,1 0 1 0,0-4 3 15,-6-1 0-15,-2-4 1 0,-1 0 2 16,-7-2-1-16,-3-1 1 0,-4 0-1 16,-1-2 0-16,3 2-2 0,-2 2-1 15,-1 2-1-15,3 2-2 0,2 4-2 16,0 2-3-16,0 3-7 0,2 3-7 0,0 2-11 16,3 0-15-16,0 4 129 0,2 1-262 15,3 1-147-15,6 2-400 0</inkml:trace>
  <inkml:trace contextRef="#ctx0" brushRef="#br1" timeOffset="29790.4709">18632 4682 502 0,'8'0'125'15,"-8"-1"5"-15,0 0-55 0,1-1-36 16,3 4-7-16,-4-2-2 0,0 0-4 16,-9 0-3-16,18 0-3 0,-8 1-5 0,-1-1-3 15,-3 0-4-15,6 2 0 0,-3 3 0 16,2 1 2-16,-10 2 2 0,16 3 1 16,-8 1 1-16,-2 4 0 0,-1 2-2 15,3 2-2-15,-2 0-3 0,4 2-9 16,-9-1-16-16,12-2 111 0,-1-4-257 15,-5-7-150-15,6-3-425 0</inkml:trace>
  <inkml:trace contextRef="#ctx0" brushRef="#br1" timeOffset="30472.6577">19129 4659 572 0,'-4'-8'136'16,"5"6"5"-16,-2-1-82 0,-7 2-16 16,16 0 0-16,-11 1-4 0,3 0-6 15,-2 0-6-15,5 1-7 0,-3 0-9 0,0 1-6 16,-10-1-3-16,13 1-5 0,-4 1-4 15,-1 0-2-15,-1 0-3 0,8-2 1 16,-5 0 1-16,-2 1-1 0,-2-2 2 16,0-3 3-16,0 1 3 0,3-2 3 15,-9 0 0-15,9-1-1 0,-3 0 0 16,5 0 0-16,1 2 0 0,3-1 0 16,-4 0 0-16,4 2 0 0,0 1 1 15,6 1-1-15,-3 2 2 0,3 3 0 0,-1 2 1 16,9 5 2-16,-7 2 3 0,-1 1 1 15,-6 1 1-15,2 1 1 0,-4 3 1 16,-6 2-1-16,-9-2-1 0,1-2-2 16,-6 4-5-16,-3-1-10 0,-8 0-12 15,2-7 23-15,-6-2-165 0,2-2-133 16,6-4-345-16</inkml:trace>
  <inkml:trace contextRef="#ctx0" brushRef="#br1" timeOffset="31206.3189">19582 4473 577 0,'1'-15'141'0,"-7"4"3"0,-1 0-69 15,-6 2-41-15,11 5-5 0,-6 0-4 0,2 4-3 16,-4 1-8-16,10 5-5 0,-3 3-3 16,0 2-4-16,-4 4-1 0,14 1 0 15,-8 3 0-15,1 2 1 0,-5 0-1 16,13 0 0-16,-10 0-1 0,4-1 1 15,-10-2 0-15,13-1 0 0,-1-2-1 16,3-1 0-16,-7-5-2 0,14-2-1 16,-4-4 0-16,3-3-1 0,-1-3-2 0,8-2-1 15,-5-4 1-15,0-1 0 0,-8-2 1 16,9 0 0-16,-9 0 1 0,-3 0 2 16,-8-1 1-16,9 2 1 0,-5 1 1 15,0 2-2-15,-3 3 0 0,5 2-2 16,0 3 0-16,2 5-1 0,-4 1 0 15,10 2 1-15,-1 5 0 0,-1 0 1 16,3 2 2-16,0 0-1 0,4-2 1 0,1 0 0 16,-4-6 1-16,8-3-1 0,0-3 1 15,-3-5-1-15,4-3 2 0,-8-3-1 16,2-4 2-16,-4-2 0 0,-3-1 3 16,-5-2 0-16,0-2 2 0,-5-3 2 15,-1 0-1-15,-8-1 3 0,1 2 1 16,-4 2 0-16,3 0 0 0,-2 5-1 15,4 2-2-15,2 6-1 0,3 2-10 16,4 2-13-16,0 4-9 0,1 4-11 0,3 3 1 16,-2 4-131-16,6 1-125 0,0 4-294 15</inkml:trace>
  <inkml:trace contextRef="#ctx1" brushRef="#br1">22987 17888 0</inkml:trace>
  <inkml:trace contextRef="#ctx0" brushRef="#br1" timeOffset="42828.6208">20012 4849 457 0,'-1'0'114'0,"-1"-2"4"0,5 2-58 16,-6-3-21-16,-1 1-6 0,-4 1-3 15,4-1-3-15,0 1-2 0,3 0-3 16,-9-2-2-16,6 3 0 0,4 0-3 16,-1-1-2-16,5 0-2 0,-7 1-3 15,4-1-2-15,4 0-3 0,3-1-2 16,3 1-3-16,-4-1 0 0,3 0 0 15,3 0 0-15,0-1 1 0,-5 1-1 0,1 1 1 16,-5 1-1-16,10 1 1 0,-6 0 0 16,-1 2-1-16,-1 0 1 0,3 2 0 15,-3 1 1-15,-2-1 11 0,-4 4 12 16,2 0-23-16,1 3 0 0,-2 3 1 16,-2 1 0-16,4 1-1 0,-5 4-12 15,-3 0-10-15,-1-2 21 0,-2 1 0 16,0-2 1-16,-1 0-1 0,-7-4 0 0,9 0 0 15,-2-4 0-15,1-3 0 0,0 0 0 16,8-3 1-16,-6-1 0 0,5-2 1 16,-5 0-1-16,0-2 1 0,3 0-1 15,3-1 0-15,-7 1-1 0,9 0-1 16,-3 0-1-16,2-1-1 0,3 4 1 16,5-2-1-16,-5 0 0 0,6 0 1 15,0 1 0-15,10 0 1 0,-1-1 0 0,5 3 0 16,-3-1 0-16,6-1 1 0,-3 1-1 15,0-1 0-15,-8 1 1 0,6-2-2 16,-10 1-4-16,-3-1-10 0,-3 0-11 16,0-2-128-16,-5 0-127 0,-3-3-319 15</inkml:trace>
  <inkml:trace contextRef="#ctx0" brushRef="#br1" timeOffset="43392.1712">20540 4667 710 0,'-4'0'136'0,"10"3"3"15,-7-5-101-15,2 2-102 0,-8 0 88 16,18 0-2-16,-12 2-3 0,1-2 0 16,-8-2-2-16,13 4-5 0,-6 0-5 15,-2-1 1-15,-8 2-1 0,15 1-2 0,-6-2 0 16,-3 0-1-16,-5 0-3 0,5-1-4 16,2 0-3-16,0-2-4 0,-5 0-3 15,8-1-2-15,3 2-3 0,-3 0 3 16,5 0 1-16,3 0 3 0,-3 2 3 15,0-1 3-15,-1 1 2 0,7 0 1 16,-4 2 1-16,0 1 0 0,-7 0 1 16,8 3 0-16,-2 0 1 0,-1 3 2 0,-7 3 1 15,10 3 2-15,-8 0 1 0,-5 2 3 16,-2 0 0-16,-8 2-1 0,8 1 0 16,-13-3-1-16,-4-1-15 0,2 0-4 15,-3-4-139-15,4-1-126 0,14-6-330 16</inkml:trace>
  <inkml:trace contextRef="#ctx0" brushRef="#br1" timeOffset="44019.5646">20996 4541 601 0,'18'-11'141'0,"-1"3"7"16,-13-3-94-16,-6 1-7 0,-8 4-2 15,11 1-2-15,0 4-6 0,-1 0-7 16,3 1-8-16,2 3-8 0,-19 5-6 16,13 0-4-16,0 3-4 0,7 4 0 0,-12 1 1 15,7 3 0-15,-12-1-1 0,6 2 1 16,4-3 0-16,3 3-2 0,-6-3-1 16,14 0 0-16,-7-3-1 0,7-2 0 15,6-4 0-15,5 0 0 0,-10-7 1 16,0-5 1-16,-3-2 1 0,6-4 0 15,-3-1 1-15,-1-1-1 0,-8-1 1 0,12-3-1 16,-5 2 0-16,0 0-2 0,-2 2-1 16,2 2-1-16,1 2-1 0,-1 2-1 15,-3 3 0-15,2 3-1 0,1 4 1 16,-2 3 1-16,2 4 1 0,-3 2 1 16,1 1 1-16,-2 2 1 0,3 2 0 15,-1-4 0-15,0 0 1 0,3-2 0 16,0-3 0-16,1-3 0 0,1-6 0 15,2-5 1-15,0-5 0 0,-2-2 1 16,3-5-1-16,-2-3 1 0,1-2 0 0,-9 0 0 16,3-2 1-16,-2 1 0 0,0-2 0 15,-6 3 0-15,-1-1 0 0,0 1-1 16,5 2 0-16,-9 3 0 0,1 5-4 16,2 2-6-16,0 4-18 0,2 3-3 15,0 6-52-15,2 0-84 0,4 3-122 0,10 5-270 16</inkml:trace>
  <inkml:trace contextRef="#ctx0" brushRef="#br1" timeOffset="44548.0413">21617 4715 522 0,'-6'-7'142'0,"8"1"3"0,-3-2-4 15,1 1-114-15,1 0-7 0,9 2-3 16,1 0-7-16,4 1-4 0,-2 2-3 16,4 0-2-16,6 2 0 0,-3 3-2 15,-2 2 1-15,1 2 0 0,-5 0 0 0,-2 1 0 16,-2-1 1-16,-6-1-1 0,-1 3 1 15,0-3 1-15,-8 0 0 0,-1 2 3 16,1-1 1-16,0 2 1 0,-1 4 1 16,-8-2-1-16,2 1 0 0,1 1-1 15,3-1-1-15,-5-2-2 0,3-1-2 16,4-5 37-16,4 1-38 0,-3-3-37 16,2 0 36-16,2-1-1 0,6 0 1 0,5 2-1 15,-5-1-36-15,2 1 37 0,4-1 37 16,-4 1-36-16,6-1 0 0,0 1 0 15,-8 0 0-15,-4 2 0 0,12 1 0 16,-6 3 0-16,3 1 0 0,-6 0-1 16,-3 2 1-16,0 2 0 0,8-1 1 15,-23-1 1-15,10 1 2 0,-4-1 0 16,0-2 3-16,-4 0 2 0,-3-3 0 16,-3-1 0-16,7-1-2 0,-6-2 0 0,-8-2-1 15,-2 0-3-15,1-2-2 0,5-3-12 16,-2-3-16-16,5-1 17 0,-3-4 16 15,14-6-172-15,4-2-134 0,5 0-346 16</inkml:trace>
  <inkml:trace contextRef="#ctx0" brushRef="#br1" timeOffset="45045.2582">22180 4645 660 0,'0'0'145'0,"-3"-1"6"16,2 0-109-16,0 1-10 0,1 1-3 16,0-1-4-16,-1 1-4 0,2 0-2 15,-2 1-6-15,-1 0-7 0,1 0-4 0,0 2 0 16,-1-1 0-16,3-1 1 0,-2-1-2 16,-3 1 0-16,1-2-2 0,1 0-1 15,1-2-2-15,-1 0-1 0,-1-1-1 16,0 1-1-16,6-2 0 0,0 1 1 15,2-2 1-15,-1 2 1 0,0-1 0 16,4 2 1-16,5 0 0 0,-5 2 1 16,1 1 0-16,4 0 1 0,1 3 0 0,1 1-1 15,-4 1 1-15,0 4 1 0,0 1 1 16,-3 2 0-16,-8 2 4 0,2 0 2 16,-7 2 2-16,0 1 1 0,-4 2 0 15,-3-4 1-15,5 2-2 0,-3-2-4 16,-4-1-10-16,6-1-19 0,-3-3 71 15,2-5-213-15,-6-1-144 0,9-3-387 16</inkml:trace>
  <inkml:trace contextRef="#ctx0" brushRef="#br1" timeOffset="45291.5573">22609 4676 664 0,'7'-3'162'15,"-1"0"10"-15,-2-1-104 0,0 2-8 16,-2 0-2-16,1 1-6 0,-2 1-13 16,0 0-9-16,2 0-10 0,-2 0-11 15,4-1-15-15,-3 1-13 0,2 0-15 16,1 1-21-16,3 0-20 0,1 1-117 15,5-1-133-15,-3 4-302 0</inkml:trace>
  <inkml:trace contextRef="#ctx0" brushRef="#br1" timeOffset="45434.2342">22871 4670 725 0,'3'-3'166'0,"1"0"2"0,5-2-121 15,-4 0-16-15,3 0-8 0,5 0-9 16,4 1-10-16,-1-1-11 0,6 3-18 0,0-1-13 15,5 2-13-15,187 0-54 16,-192 1-65-16,-5-1-109 0,2 1-223 0</inkml:trace>
  <inkml:trace contextRef="#ctx0" brushRef="#br1" timeOffset="45614.3953">23365 4650 866 0,'-1'0'194'0,"0"-1"0"16,-1-2-144-16,5 2-19 0,-1-1-15 15,3-2-17-15,3-1-16 0,1-1-26 16,4-3-92-16,10 2-60 0,2-2-137 16,-3-5-295-16</inkml:trace>
  <inkml:trace contextRef="#ctx0" brushRef="#br1" timeOffset="46555.515">23891 4152 565 0,'9'-11'123'0,"7"-4"3"0,8 0-97 16,-15 2-9-16,5 1 2 0,3 1 0 16,-4 2 1-16,-10 2 1 0,-4 2 0 15,9 2-1-15,3 1-3 0,-11 1-4 0,-10 3-3 16,14 3-1-16,2 2-2 0,-5 6-1 16,-13 4-1-16,6 5 2 0,5 5 2 15,-4 2-2-15,-9 5 0 0,7 1-1 16,2 3-1-16,1 2-2 0,-2-1-2 15,6-1 0-15,5-2 0 0,-2-2-1 16,1-4 0-16,11-4-1 0,2-4 0 0,2-4 0 16,1-2-1-16,-1-2 1 0,8-3 0 15,-5-3-1-15,-7-1 1 0,-1-3-1 16,-3 0 0-16,-6-3 0 0,-4 1 0 16,-2-1 0-16,-1-1-1 0,-4 1 1 15,1-1 0-15,3 1-1 0,-2 2 0 16,-8-2 0-16,3 3 0 15,4 1 0-15,0 0 0 0,-14 1-1 0,10 4 1 16,-10 2-1-16,-2 1 1 0,8 2 0 16,-3 1 0-16,11 5 1 0,2 2 1 0,-8-2 0 15,8 5 1-15,3 4 1 0,-1 2 0 16,12 3 1-16,-8 1-1 16,-2 2 1-16,0 3-1 0,8-1-1 0,3 1 1 15,-6-3-2-15,-8 1 0 0,3 0 0 16,-11-2-1-16,3-1-1 0,-6-5-12 15,-9-4-21-15,7-1-98 0,9-10-46 0,-4-4-127 16,-8-6-277-16</inkml:trace>
  <inkml:trace contextRef="#ctx0" brushRef="#br1" timeOffset="61038.3447">26153 4040 560 0,'-1'-12'139'15,"2"6"9"-15,-5 0-69 0,-3 2-28 0,-5 0-4 16,-3 1-2-16,12-1-2 0,-3 1-5 15,-4 5-10-15,1-1-7 0,3 6-5 16,1 5 0-16,1 9-1 0,-8 8-2 16,6 5-2-16,-6 9 5 0,3 5-1 15,0 6 0-15,1 3-6 0,3 1-2 16,-1-2-2-16,-4-1-1 0,5-3-2 16,-1-3 0-16,0-6-1 0,1-6-5 15,4-4-8-15,-2-7-10 0,3-7-21 0,0-6-14 16,4-8 10-16,7-9-146 0,4-9-133 15,9-7-315-15</inkml:trace>
  <inkml:trace contextRef="#ctx0" brushRef="#br1" timeOffset="61411.8504">26047 4115 585 0,'-16'-20'131'0,"9"2"4"16,-4-5-89-16,4-1-25 0,6-1-7 0,2-4-2 16,6 0-1-16,6-1-1 0,6 3-2 15,5 3 1-15,4 3 1 0,0 5 0 16,2 5 2-16,2 4-1 0,1 6 2 15,-5 4 0-15,4 4-1 0,-5 4-2 16,1 8 1-16,-1 5-1 0,-4 4 0 16,-2 4-2-16,-3 2-3 0,-8 1 1 15,-2 1-1-15,-4-4-1 0,-13-3-1 0,3-2-1 16,-8-2 0-16,-7-4 1 0,-5-4-1 16,-10-3-2-16,-1-4-4 0,-1-3-4 15,0-3-8-15,-2-3-7 0,4-2-12 16,8-1-85-16,19-3-42 0,4 2-108 15,15-1-235-15</inkml:trace>
  <inkml:trace contextRef="#ctx0" brushRef="#br1" timeOffset="62149.5083">26816 3764 482 0,'19'-20'118'0,"-1"4"7"15,-1 5-50-15,-6 0-48 0,-6 5 13 16,-7-3 0-16,3 7-5 0,-5 4-2 0,-4 4-3 15,-6 9 0-15,-5 9-2 0,-7 11-1 16,5 13-5-16,-9 7 0 0,-3 9 1 16,2 7-1-16,2 3-2 0,19 5-4 15,0 1-2-15,8-3-4 0,3-3-2 16,14-1-2-16,1-6-2 0,8-5-2 16,-11-5 0-16,11-7 0 0,0-6-12 15,-1-4-16-15,-1-6-19 0,0-9-135 16,3-6-144-16,2-8-353 0</inkml:trace>
  <inkml:trace contextRef="#ctx0" brushRef="#br1" timeOffset="62804.3515">31146 3773 580 0,'75'-28'133'0,"-37"1"7"0,-19 2-76 0,-9 6-19 0,-5 3-21 15,-2 1 22-15,42 5-1 0,-20 2-3 0,1 3-5 0,9 2-8 16,-38 3-6-16,1 3-7 0,-2 5-5 16,-1 5-4-16,116 4-2 0,-1 4-3 15,-36 7 1 17,-37 4-1-32,-18 7 1 0,-10 3-1 0,-4 2 0 0,-2 1-1 0,-2 1 1 0,-1-1-2 15,140-1 1 16,-70-2 1-31,-34-3-1 0,-19-3 0 0,-8-2-1 0,-4-3 1 0,-3-3 0 0,-1-3 0 0,108-6 0 32,-55-3 1-32,-27-2 0 0,-14-4 0 0,-7-3 0 0,-2-6 0 0,-3 1 0 0,1-4 1 0,175 1-2 47,-89-5 0-47,-44 0-1 0,-22-2-1 0,-10 3 0 0,-8-2-3 0,-1 2-2 0,-1 2-1 0,145 1-1 31,-75 1 0-31,-35 1 1 0,-18 3 0 15,-11 1 1-15,-3 0 3 0,-2 2 2 0,-2 3 1 0,79 2-1 32,-40-1 1-32,-20 5 0 0,-10 1-1 0,-5 3 0 0,-3 2 1 0,-1 2-1 0,1 3 1 0,1 3 1 31,-2 1 1-31,1 1 1 0,-2 3 0 16,0 3 0-16,0 1 0 0,0 3 1 0,0 1-2 0,0 1 0 31,0-1-1-31,0-3-2 0,0-2-8 0,0-5-15 0,0-4-20 0,0-3-31 0,-2-9-104 0,0-2-132 31,1-6-296-31</inkml:trace>
  <inkml:trace contextRef="#ctx0" brushRef="#br1" timeOffset="64752.5255">27377 3541 1125 0,'-11'36'2'0,"5"3"-1"0,8 4 0 0,3 1-1 0,2 2 0 0,6 2 0 0,-4-2 0 0,1-1 0 0,-6-2 0 16,-3-6 0-16,0-7 0 0,-2-4 0 0,-2-7 0 0,-4-3 0 0,1-7 0 0,1-1 0 0,0-3 0 0,2 1 0 0,-7-2 1 0,1-2-1 62,-3-1 0-62,0 2 0 0,1-5 0 0,1 1 0 0,-3-1 0 0,5 1 0 0,1-2 0 0,4 2 0 0,4-3 0 16,-7 5 0-16,9-1 0 0,-5 0 0 0,4 0 0 0,-1 0 0 0,0 0 1 0,3 0 8 0,2-1-13 0,-6-1-13 0,7 2-6 0,2-4-6 15,2-2-7-15,-2-4 0 0,0-7 0 16,4-11 0-16,1-4 0 0,57 183 0 16,-37-181 0-16,0 6 0 0,-18 9 0 0</inkml:trace>
  <inkml:trace contextRef="#ctx0" brushRef="#br1" timeOffset="66628.7625">27356 3572 1055 0,'-1'2'6'0,"-7"2"-1"0,2 2 2 0,0 1 1 16,0 2 1-16,-4 2 2 0,11 0-3 15,-9 4-1-15,0 0-1 0,3-1-1 16,-2 2-1-16,2-1-1 0,1 1 0 16,-8-1-1-16,11 1-1 0,3 0 0 15,2 0 0-15,6 0-1 0,-5 1 1 16,5 0-1-16,3 0 1 0,2 1-1 15,2-4 1-15,-3 2-1 0,-3-1 1 0,1 0-1 16,3-3 1-16,-12 0-1 0,0 0 1 16,-8 0 0-16,0 0 1 0,-1 2-1 15,-2-1 1-15,-10 2 0 0,16 0 0 16,-12 1 0-16,-1-2 0 0,3 2 0 16,5-1 0-16,-6-1-1 0,4-1 0 15,-10 0 0-15,13-1 0 0,0-1-1 16,1-1 0-16,-6-2 1 0,12 0 0 15,-3-1-1-15,-2-2 1 0,-1-1 0 0,2-2 1 16,-1-1-1-16,-4 2 0 0,-7-3 0 16,8 0 0-16,-5 0 0 0,1 0 0 15,0-1 0-15,6-1-1 0,-3 1 1 16,5-1 0-16,-2-1-1 0,12 0 0 16,-7-2 0-16,4 1 0 0,-4 0-1 15,8 1 0-15,1 0 0 0,-2 2 0 16,-3 1 1-16,8 1-1 0,-3 2 0 0,0 0 1 15,-3 2-1-15,6 3 1 0,-1-2 0 16,-2 1-1-16,-4 0 1 0,4 2-1 16,3 0 1-16,-5 3 0 0,-3 0-1 15,3 3 1-15,-1 1 0 0,-1 5 1 16,-1 0-1-16,-1 1 0 0,2 0 1 16,0 4-1-16,-6-2 0 0,6 2 0 15,1-1 0-15,-7-1 1 0,-2 2-1 0,1 0 0 16,1-1 0-16,-3 2 0 0,-6 0 1 15,2-1-1-15,3 1 1 0,-4 2-1 16,-3-3 0-16,3 2 1 0,1-3-1 16,-1 1 0-16,2-2 0 0,-1 1 0 15,11-4 0-15,-1 1 1 0,-2-2-3 16,6-2-6-16,4-3-8 0,-3-4-13 0,3-3-7 16,-4-3-133-16,4-5-132 0,6-7-319 15</inkml:trace>
  <inkml:trace contextRef="#ctx0" brushRef="#br1" timeOffset="68450.3361">27736 4065 547 0,'7'-14'131'0,"-3"3"6"16,-4 1-81-16,2 2-10 0,-3 2-12 15,-4 2 6-15,9 0 5 0,-7 2-12 16,-3 1-6-16,5 3-7 0,-1 3-5 16,-5 5-5-16,1 3-3 0,-8 6-3 15,9 4-3-15,-5 5 2 0,0 3-1 16,3 0 1-16,8 1-1 0,-2 0-1 16,5-2 0-16,0 1 0 0,8-5-1 15,2-1 1-15,0-4-1 0,-1-4 0 0,4-6 1 16,3-4-1-16,-2-4 1 0,-2-6-1 15,-3-5 1-15,3-3 0 0,-10-4 1 16,2-4-1-16,1-2 0 0,-5-2 0 16,-2 2 0-16,3 3-1 0,1 0 1 15,-1 4-1-15,0 3-1 0,-5 3 1 16,7 5-1-16,-2 0 0 0,-2 4-1 16,-2 1 0-16,9 4 1 0,-5 2 0 0,0 6 0 15,-2 3 0-15,8 0 1 0,5 4 0 16,2 0 1-16,-7 0-1 0,7-1 0 15,7-4 0-15,-6-3 1 0,5-1-1 16,-13-2 0-16,-6-6 1 0,0-4 1 16,12-5 0-16,6-5 2 0,-10-3 1 15,-4-6 2-15,-2-4 2 0,-4 0 1 0,-10-3 2 16,-7-3 0-16,2 2 1 0,12 3-2 16,-12-2-1-16,-2 4-2 0,3 1-2 15,4 3-2-15,9 5-2 0,-3 0-6 16,-8 2-4-16,25 3-14 0,-5 3-14 15,3 2-11-15,1 4-10 0,3 4-9 16,-1 3-6-16,2 5-104 0,-14 5-100 16,3 4-246-16</inkml:trace>
  <inkml:trace contextRef="#ctx0" brushRef="#br1" timeOffset="68731.2402">28397 4442 604 0,'-5'-7'144'0,"8"-1"7"16,-11 0-92-16,2 3-15 0,0 0-2 16,1 3-2-16,-2-1-7 0,4 4-7 15,1 3-7-15,3 3-5 0,-7 4-4 16,5 4-3-16,-3 2-1 0,7 4 1 15,-7 1 0-15,4 2 0 0,1-1 0 16,5 1-2-16,-5-1-1 0,3 0-1 0,-1-1-2 16,0-2-1-16,1-3-14 15,1-2-13-15,4-4-12 0,0-4-9 0,9-8-130 16,0-9-132-16,0-2-313 0</inkml:trace>
  <inkml:trace contextRef="#ctx0" brushRef="#br1" timeOffset="68866.4176">28529 4054 621 0,'-26'-9'127'0,"19"8"-2"0,4 0-117 16,4 2-20-16,2-1-115 0,3 0-106 16,3 4-275-16</inkml:trace>
  <inkml:trace contextRef="#ctx0" brushRef="#br1" timeOffset="69482.9388">28758 3569 675 0,'3'-11'148'15,"0"3"2"-15,-2 1-120 0,-1 3-8 16,2 1-2-16,2 1-2 0,0 2-2 16,-6 1-3-16,4 4-2 0,4 2-1 15,0 5-2-15,-2 3-1 0,2 6-1 0,-1 4 0 16,-2 3 0-16,0 4-2 0,-7 2 1 15,1 4 0-15,-2 4 0 0,-3 0 1 16,1 1-1-16,4 0-1 0,0-4 0 16,4 0-1-16,-4-5-1 0,11-4-1 15,0-5 0-15,5-1 0 0,-10-3 0 16,13-2 1-16,-2-2-1 0,9-2 0 16,-7-4 1-16,2-2-1 0,-4-3-1 15,8-2 0-15,-8-3-1 0,-5-1 0 0,-2-2 0 16,-5 0 0-16,-4-1 1 0,-5-1-1 15,4 1 1-15,-3-1-1 0,-4 0 0 16,-1 3 0-16,2-1-1 0,6 4 1 16,2-1-1-16,-2 3 1 0,-7 3 0 15,10 0 1-15,-11 2 0 0,1 0 1 16,0 4 1-16,2 4 0 0,-7 2 1 16,7-1-1-16,4 5 2 0,4 3-1 15,2 4 0-15,0-1 0 0,1 0 0 0,3 3-1 16,3 2 1-16,-5-1-1 0,2 5 1 15,0-1 0-15,-2 1 0 0,-3 4 0 16,1 1 0-16,-3 1 0 0,0-1 0 16,-3-3-1-16,-2-1 0 0,-3-2-1 15,3-5-10-15,-5-5-17 0,6-6-16 16,-1-5-136-16,-1-5-141 0,9-7-350 16</inkml:trace>
  <inkml:trace contextRef="#ctx0" brushRef="#br1" timeOffset="69871.222">29362 3657 641 0,'-5'-12'141'0,"4"6"2"0,1-2-101 16,9 4-23-16,3 3-2 0,2 3 2 0,-182 2 3 16,188 6 0-16,-1 3 2 0,1 7 0 15,1 10 1-15,-3 4-3 0,3 11-3 16,-4 7-3-16,-1 5-2 0,-3 5-2 15,-5 7-4-15,-10 2 0 0,1 3-1 16,-15-2-2-16,-2 1 0 0,-7 0-1 16,-7-4-2-16,65-2 0 0,-70-5-1 15,-4-4 0-15,7-4-2 0,1-11-3 0,3-3-7 16,2-6-13-16,-56-10-12 0,63-8-145 16,16-10-144-16,-5-7-357 0</inkml:trace>
  <inkml:trace contextRef="#ctx0" brushRef="#br1" timeOffset="70374.4426">30069 4560 521 0,'8'-5'136'15,"-3"0"8"-15,-27 4-49 0,18 0-54 16,-8 2-10-16,13 0-4 0,-25 2-3 0,-3-4-4 15,-1 3-5-15,3 2 3 0,-11-1 1 16,1 0 0-16,2-1-1 0,10-2-3 16,3 4-3-16,3-4-5 0,8 0 12 15,4 0-25-15,9-4-12 16,-2-2-9-16,0-2-9 0,12-3-7 0,13-4-43 16,2-4-96-16,3-3-88 0,1 1-242 15</inkml:trace>
  <inkml:trace contextRef="#ctx0" brushRef="#br1" timeOffset="70539.591">30152 4376 457 0,'-6'-3'124'0,"-10"0"1"16,16 0-33-16,-15 0-33 0,-10-1-42 15,1 0 4-15,-1 4 3 0,-4 3 2 16,10 0 1-16,-19 1 1 0,11 2-1 16,-1-1-2-16,4 1-10 0,7 0-5 15,1-2-7-15,4-2-7 0,0 1-8 0,-4-3-10 16,13-1-3-16,1-4-130 0,2-3-123 15,3-3-305-15</inkml:trace>
  <inkml:trace contextRef="#ctx0" brushRef="#br1" timeOffset="70979.2299">30435 4148 566 0,'-2'-12'129'0,"6"1"4"0,5 0-75 15,2 1-37-15,-11-1-2 0,7 1 2 0,4 0 2 16,-2 4-1-16,4 3-2 0,-8 1-2 15,17 2-3-15,3 2-2 0,3 2-5 16,-1 5-3-16,0-2-2 0,2 2-1 16,4 0-1-16,-17 2 0 0,1 0-1 15,-6 1 1-15,-7 2-1 0,-4-1 2 16,-6 3 0-16,-7-1 4 0,1 1 2 0,0 2 4 16,-11 2 2-16,-1-2 3 0,-3 2 1 15,-1 0 0-15,8 1-1 0,-6 0-2 16,1-1-1-16,6 1-3 0,4 1-2 15,3 1-1-15,4-1-1 0,0 1-2 16,2-2 0-16,2-1-1 0,4-1-2 16,2 0 0-16,2-1-2 0,1-2-7 15,0-1-16-15,5-3-22 0,-3-2-137 16,2 1-146-16,-1-2-361 0</inkml:trace>
  <inkml:trace contextRef="#ctx0" brushRef="#br1" timeOffset="71124.2984">30586 5164 832 0,'-19'2'179'0,"9"0"-2"0,9-4-151 16,-5-1-51-16,11-5-118 0,-1 1-33 16,15 1-126-16,-10-6-265 15</inkml:trace>
  <inkml:trace contextRef="#ctx0" brushRef="#br1" timeOffset="133267.7608">16800 8755 602 0,'-3'-17'140'16,"-5"-3"9"-16,15 12-94 0,-11-3-5 16,2 3-1-16,1 3-1 0,1 3-3 15,1 0-6-15,-1 2-8 0,0 0-8 16,1 2-9-16,-2 4-4 0,1 4-2 0,-4 2 3 15,-1 6 3-15,0 7 2 0,-1 9 0 16,-1 2 2-16,-1 6 0 0,1 2-2 16,-2 3-5-16,4 1-4 0,-2-6-1 15,2-3-2-15,1-2-1 0,3-5-1 16,0-4-1-16,1-5-3 0,0-6-8 16,1-6-12-16,0-1-18 0,2-7-16 15,-2-9 129-15,5-1-274 0,3-5-162 0,-1-3-421 16</inkml:trace>
  <inkml:trace contextRef="#ctx0" brushRef="#br1" timeOffset="133751.062">16749 8715 617 0,'-1'-15'141'15,"3"-1"6"-15,6 0-101 0,-2-4-9 16,3 4-3-16,4 2-3 0,3-1 0 0,2 3-4 16,6 1-5-16,3 4-4 0,4 6-3 15,2 5-3-15,-1 3-1 0,-1 8-3 16,-1 2-1-16,-4 5-1 0,-6 4-1 15,-3 0-1-15,-10 1 0 0,-3-2-2 16,-8-2 1-16,-3 2-1 0,-7-6 1 16,-4-2-1-16,-5-3 2 0,-4-3-2 15,-2-4-2-15,0-2-8 0,1-3-7 16,2-6-15-16,5-4-10 0,5 0-11 0,7-1-60 16,2-1-64-16,9 3-110 0,4 1-240 15</inkml:trace>
  <inkml:trace contextRef="#ctx0" brushRef="#br1" timeOffset="134135.5011">17021 9022 577 0,'5'1'129'0,"-3"-1"3"0,1 2-89 16,5-1-17-16,0 1 1 0,-6 2 4 15,1 1 2-15,-2 2-1 0,0 3-2 0,0 0-2 16,-4 3-2-16,-1 3-5 0,1 0-5 16,-1 2-3-16,0-1-4 0,-2 0-3 15,0-1-2-15,2 0-2 0,0-1-1 16,3-4 0-16,-1-1 0 0,3-4 1 15,-1-1 5-15,1-5 1 0,1-5 0 16,3-6 1-16,2-4 0 0,1-5-1 0,2-7-1 16,3-5-4-16,2-3-1 0,0-5-3 15,2 2-1-15,-1 3-3 0,0 3-5 16,1 3-9-16,-2 11-9 0,-3 7-9 16,1 10-7-16,-5 3-11 0,1 8-118 15,2 5-120-15,0 6-290 0</inkml:trace>
  <inkml:trace contextRef="#ctx0" brushRef="#br1" timeOffset="134414.0193">17331 9187 597 0,'-3'-5'144'0,"0"-5"5"0,0-2-70 16,2 0-44-16,0-6-8 0,6 2-3 15,0-1-4-15,3 0-4 0,4 3-5 16,3 2-4-16,1 2-2 0,6 8 0 15,-1 2-1-15,3 1-2 0,-1 5 1 0,3 3-2 16,-3 2 1-16,-1 2-1 0,-3 1 0 16,3 2 0-16,-10 1 0 0,-3-1 0 15,-8 0 1-15,1 0 0 0,-7 0 1 16,-4-2 1-16,-12-3 0 0,2-2 0 16,-8-1 0-16,-2-3-1 0,-7-4 1 15,7-2-4-15,-1-7-4 0,7-1-7 16,2-4-7-16,10-2-19 0,7-5-130 15,9-4-134-15,7 0-326 0</inkml:trace>
  <inkml:trace contextRef="#ctx0" brushRef="#br1" timeOffset="134817.7874">17787 8699 617 0,'1'-13'158'16,"-5"7"3"-16,3 1-58 0,-1 5-66 15,-1 7-10-15,2 4-5 0,1 5-6 0,-1 3-4 16,6 7-2-16,-5 4-1 0,3 5 0 16,2 3-1-16,1 3-3 0,1 1-2 15,-1 0-1-15,0-3-1 0,-1 0 0 16,-3-4 0-16,2-8 1 0,-5-5-1 16,1-6 0-16,0-4-1 0,-3-3 2 15,2-6 0-15,1-1-1 0,-4-5-1 0,6 0-2 16,-2-5 0-16,1-4 0 0,0-5-4 15,6 1 0-15,3-2-1 0,6 0 1 16,3 2 1-16,2 1 1 0,2 5 0 16,5 5 1-16,4 3 1 0,-2 1 1 15,-2 6 0-15,0 0 0 0,3 3 0 16,-6 3 0-16,-5 0-1 0,-6 2 1 16,-4 3 2-16,-4-2 0 0,-8 1 1 15,-10 1 1-15,-2 1 1 0,-7 1 1 0,-9-2 0 16,-3-3-3-16,-4-1-2 0,2-1-8 15,-1-3-10-15,4-3-11 0,6-5-9 16,5-3 4-16,10-3-135 0,5-4-122 16,7 0-298-16</inkml:trace>
  <inkml:trace contextRef="#ctx0" brushRef="#br1" timeOffset="135216.4353">18553 9106 631 0,'-4'-15'154'0,"-8"1"6"16,2 2-69-16,-7-1-70 0,-2 3 24 15,0 1-8-15,-1 3-10 0,2 4-8 16,2 3-6-16,-5 4-5 0,5 7-4 0,-2 2-2 16,3 4 0-16,0 3 0 0,0 0 0 15,5 1-1-15,3-1 1 0,1-1-1 16,4-2-1-16,5-2 1 0,3-5 0 15,4-2 0-15,1-4 1 0,1-8-1 16,4-3-2-16,1-4 0 0,-3-2-2 16,3-3 1-16,-5-1-1 0,0-4-1 15,0 6 2-15,-7-5 0 0,0-3 1 16,-3 1 1-16,1 4 1 0,-3 1-1 16,-3 1 1-16,-1 3 0 0,2 5-1 15,1 5-1-15,3 5 1 0,-2 0 0 0,5 5 0 16,4 7-1-16,-2 1 2 0,4 6 0 15,3 2 2-15,-2 1-1 0,4 3 0 16,-1 2 0-16,3-6-1 0,3 1-12 16,4-7-14-16,-1-1-13 0,2-4-58 15,4-5-79-15,4-8-126 0,-2-5-274 0</inkml:trace>
  <inkml:trace contextRef="#ctx0" brushRef="#br1" timeOffset="135661.6359">18891 8648 723 0,'-11'-11'163'16,"3"4"3"-16,0 1-117 0,4 3-15 0,1 1-15 15,5 3 2-15,-3 2-6 0,2 3-1 16,1 2-2-16,5 7-3 0,-1 6 0 16,-1 4 1-16,-2 4 0 0,5 4 1 15,-5 4-2-15,1 6-2 0,0 1-1 16,-3 1-1-16,-3-1-1 0,0-1-1 15,-3-2-1-15,2-5-1 0,-2-5-1 16,0-5-2-16,1-4-1 0,5-6-2 0,-2-2-1 16,2-8 0-16,3-5-1 0,2-5 1 15,2-3-3-15,5-8-1 0,3-2 1 16,4-3 1-16,3-1-1 0,-1-2 2 16,-1 1 0-16,1 1 3 0,-2 5 1 15,-4 0 2-15,-1 6 0 0,-3 2-1 16,6 5 0-16,-4 4 0 0,1 2 0 15,-3 4-1-15,0 3 1 0,3 2 1 16,-3 1 0-16,-4 1 0 0,2 2 3 0,-3 2 3 16,-5-2 1-16,0 0 4 0,-6 1 2 15,-3 0 2-15,-4 0 2 0,-5-1-1 16,-7-1-3-16,3 0-1 0,-3-3-3 16,0-1-2-16,3-2-7 0,2-1-7 15,2-4-10-15,7-2-11 0,2-3-15 16,8-3-14-16,7-4-129 0,0-3-133 15,7-3-314-15</inkml:trace>
  <inkml:trace contextRef="#ctx0" brushRef="#br1" timeOffset="135855.8126">19374 9059 662 0,'8'-4'152'0,"-6"1"4"15,2 1-112-15,-2 1-5 0,1 5-7 16,-3 2-2-16,-3 1-2 0,-2 4-6 0,2 4-2 15,-2 2-3-15,-4 3-3 0,-3 0-4 16,3 2-3-16,0 1-3 0,5-2 0 16,-3-1-1-16,5-4-19 0,3-1-16 15,8-6-7-15,-4-6-9 0,6-4-130 16,2-3-133-16,5-7-308 0</inkml:trace>
  <inkml:trace contextRef="#ctx0" brushRef="#br1" timeOffset="135979.6278">19453 8700 661 0,'-15'-9'140'0,"9"9"-5"0,-4 0-113 15,0 7-32-15,9 2 71 0,3 0-201 16,8 2-123-16,4 1-342 0</inkml:trace>
  <inkml:trace contextRef="#ctx0" brushRef="#br1" timeOffset="136259.4964">19715 8570 542 0,'12'-26'132'16,"3"5"8"-16,-2 4-80 0,-5 4-5 15,-5 5 3-15,3 3-4 0,-4 6-7 0,-1 7-4 16,-2 1-5-16,-4 4-8 0,0 5-8 15,-1 7-3-15,-3 4 1 0,-2 8-4 16,1 2-2-16,0 6-4 0,1 5-2 16,-1 2-1-16,0 2-1 0,5 1-3 15,1-2 0-15,2 0-1 0,2-4-2 16,5-1-12-16,1-6-13 0,6-8-13 16,-1-2-13-16,3-6-6 0,1-6-133 15,2-8-136-15,5-6-303 0</inkml:trace>
  <inkml:trace contextRef="#ctx0" brushRef="#br1" timeOffset="136452.8191">19882 9082 636 0,'1'-6'134'16,"0"4"2"-16,1 1-110 0,-2 1-8 16,-3 2-11-16,7 2 13 0,1 3 1 0,-6 3 2 15,-3 2-1-15,1 3 0 0,2 3-3 16,2 5-3-16,-8-1-3 0,1-1-3 15,1-1-3-15,5 0-4 0,-1-4-8 16,3-1-12-16,3-5-10 0,4-4 10 16,-1-4-145-16,5-5-131 0,1-5-318 15</inkml:trace>
  <inkml:trace contextRef="#ctx0" brushRef="#br1" timeOffset="136592.3437">20041 8712 547 0,'-10'-14'134'0,"1"6"0"16,3 2-28-16,0 4-96 0,-2 3-12 16,5 4-7-16,1 3-8 0,2 2-10 15,-1 1-106-15,2 3-107 0,4 0-262 0</inkml:trace>
  <inkml:trace contextRef="#ctx0" brushRef="#br1" timeOffset="136854.6877">20262 8556 744 0,'3'-16'144'0,"0"3"7"16,1 3-108-16,-1 4-114 0,0 6 108 16,-2 3 1-16,-1 7-3 0,-2 4-3 15,0 7-7-15,-3 4-4 0,0 11-1 16,-3 2-3-16,-1 5-4 0,-2 5-3 15,0 4-2-15,0 1-2 0,2 0 0 16,0-2-3-16,1-2 0 0,2-3-4 0,4-2-5 16,2-6-10-16,3-3-12 0,3-8-11 15,4-3-12-15,1-5 108 0,2-6-239 16,0-4-141-16,0-7-372 0</inkml:trace>
  <inkml:trace contextRef="#ctx0" brushRef="#br1" timeOffset="137022.4632">20093 9032 600 0,'13'-5'136'15,"3"1"1"-15,2 1-99 0,2-1-16 16,-2 2-2-16,4-2-2 0,2 1-5 16,-1 2-7-16,2 0 1 0,-4 1-15 15,3 0 12-15,-2-1-147 0,2 2-121 16,-5 0-321-16</inkml:trace>
  <inkml:trace contextRef="#ctx0" brushRef="#br1" timeOffset="137440.5944">20494 8937 684 0,'-12'-12'157'16,"9"0"-1"-16,-8 1-100 0,9 2-30 15,2 7-30-15,7 3 17 0,2 6-8 16,6 5-7-16,2 6 3 0,9 0-1 15,-5 4 0-15,3 3 0 0,-2-2 1 0,2-1 0 16,-3-2-1-16,-3-3 0 0,2-2 1 16,-3-5-1-16,0-2 0 0,0-4 1 15,1-4-1-15,-6-4 1 0,1-4-1 16,-4-6 0-16,-2-2 0 0,-2-3 1 16,-1-5-1-16,-3-2 0 0,0 2 0 15,-1-1 1-15,2 6 2 0,-1 1 1 16,0 6 1-16,2 5-1 0,-2 3 0 15,0 6 2-15,-1 6 0 0,2 3 2 0,-4 4-1 16,1 6 2-16,0 3 2 0,-2 4 1 16,-3 2 0-16,2 1-1 0,1 3-2 15,-1 2 0-15,-1 1-1 0,0 0-1 16,0 4-2-16,3 1 0 0,-2-2-2 16,-5-1 0-16,0-3-1 0,-6-2 0 15,-6-3 0-15,-2-7-1 0,-7-4 0 16,-4 0-2-16,-5-9-2 0,0-4-4 0,-1-3-8 15,3-4-10-15,-3-1-15 0,6-6 1 16,2-4-140-16,10-6-133 0,3-8-324 16</inkml:trace>
  <inkml:trace contextRef="#ctx0" brushRef="#br1" timeOffset="137967.6677">22086 8624 646 0,'-5'-10'156'0,"-1"4"9"0,4 1-98 16,-2 2-21-16,-1 3-4 0,-1 5-2 15,-4 3-5-15,2 4-7 0,-2 8-7 16,-2 4-1-16,-2 9-2 0,7 3-4 15,-2 6-4-15,9 5-3 0,0 2-2 16,2-2-2-16,2-3-8 0,1-1-12 16,-5-4-16-16,0-3-15 0,-6-7-16 15,-3-5-126-15,-2-6-137 0,-1-1-311 0</inkml:trace>
  <inkml:trace contextRef="#ctx0" brushRef="#br1" timeOffset="138225.432">21927 8702 600 0,'25'-39'133'0,"5"6"2"0,3 3-97 16,5 7-16-16,4 2-5 0,2 5 0 15,-2 3-1-15,-1 3 1 0,-2 7 0 0,-1 5 1 16,-4 6-1-16,0 8 0 0,-4 8-1 16,0 7 1-16,-9 10-1 0,-5 3 0 15,-9 8-1-15,-3 5 0 0,-9 3-1 16,-9 1-1-16,-8-2-2 0,-5-1-2 15,-5-8-2-15,-6 0-1 0,-5-10-1 16,-6-7-1-16,-4-4 1 0,-1-10-1 16,1-5-4-16,1-6-7 0,6-6-14 0,11-8-13 15,10-7-11-15,12-8-133 0,16-2-136 16,18 0-323-16</inkml:trace>
  <inkml:trace contextRef="#ctx0" brushRef="#br1" timeOffset="138580.609">22667 8950 821 0,'-8'-2'147'0,"1"1"0"0,9 2-127 16,3 2-126-16,4 3 118 0,4 1-2 15,7 1-2-15,2-1 1 0,3-1 0 16,-2-1-3-16,5-2-2 0,-1-5-1 15,-2-3-2-15,-5-2 1 0,-7-3-1 0,-4-4 0 16,-5-4 0-16,-9 1 0 0,-6 1-1 16,-4-1 0-16,-4-2 0 0,-2 5 0 15,-7 3 1-15,2 4 2 0,2 5 0 16,0 1 3-16,2 7 2 0,0 7 2 16,5 7-1-16,3 5 1 0,5 3-1 15,1 4-1-15,7 4-1 0,3 1-2 16,7 2-2-16,2-5 0 0,5 3-1 15,1-2 0-15,2-3-2 0,2-5-9 0,0-5-8 16,2-5-11-16,4-4-10 0,-1-9 24 16,2-6-156-16,7-8-128 0,0-4-313 15</inkml:trace>
  <inkml:trace contextRef="#ctx0" brushRef="#br1" timeOffset="138939.0566">23203 8895 677 0,'-2'-13'156'0,"0"3"0"15,0 6-112-15,2 2-17 0,-3 3-5 16,4 4-6-16,2 5-4 0,0 3-2 16,1 6 0-16,-1 3 1 0,2 4 1 15,-3 2-1-15,-1-1-2 0,-2 0-2 16,-1-2-1-16,-1-3-1 0,-1-2-1 16,-2-3 0-16,1-4-1 0,-2-4 0 15,2-2 1-15,1-4-1 0,1-2-1 0,1-5 0 16,0-2-3-16,6-4-3 15,1-2-1-15,2-3-1 0,2-2 0 0,3-3-1 16,5-3 1-16,0-1 2 0,1-1 1 16,-1 2 1-16,1 0 0 0,-2 5 1 15,0 4 0-15,-5 7 0 0,1 5 0 16,-3 7 2-16,1 3 3 0,-4 6 0 16,-2 3 3-16,-1 5 0 0,-3 3 1 15,-1 2-1-15,-4 2 0 0,-1 1-2 16,1 0-1-16,-1 1-1 0,1-4-1 0,0-2-6 15,6-2-9-15,2-6-14 0,6-3-13 16,3-8-135-16,1-6-139 0,2-2-337 16</inkml:trace>
  <inkml:trace contextRef="#ctx0" brushRef="#br1" timeOffset="139527.7279">23846 8937 568 0,'-8'-10'120'0,"-1"2"0"0,-3-1-95 15,3 4-17-15,-2 3 0 0,-1 3 3 16,1 4 3-16,-2 1 2 0,1 3 3 16,2 2 3-16,2 1 0 0,0 3-1 0,3-2-2 15,-1 2-2-15,2-3-2 0,3 2-1 16,1-2-1-16,0 1-3 0,1-4-1 16,3 2-1-16,3-1-1 0,-1 1-1 15,3 0-1-15,-2-1-1 0,1 3 73 16,0-1 59-16,-2 1-134 0,-1 1 0 15,0-1 0-15,-1 3 1 0,-2-1 2 16,1 0-71-16,-4 0-58 0,-2-1 137 16,-1 0 2-16,-3-2 1 0,-4-2 1 0,-5-1-3 15,-6-1-2-15,-3-2-3 0,-1-1-2 16,-2-2-3-16,1-2-12 0,-6-2-9 16,3-3-10-16,11-1-9 0,4-2-10 15,13-2-9-15,6-1 4 0,8-2-117 16,15-1-112-16,8 0-276 0</inkml:trace>
  <inkml:trace contextRef="#ctx0" brushRef="#br1" timeOffset="139711.3499">23955 9098 588 0,'6'-5'138'0,"-1"-1"1"16,-5 3-84-16,5 0-24 0,3 3-5 16,3 3-2-16,1 2 2 0,-11 2 2 15,-2 5 2-15,0 3 0 0,-5 2-3 16,-1 5-2-16,2 2-4 0,-4-1-8 15,5 0-2-15,4-2-5 0,1-2-5 0,3-3-6 16,-9-6-10-16,4-4-8 0,-1-4-13 16,2-6-13-16,2-4-126 0,-5-4-128 15,-5-6-309-15</inkml:trace>
  <inkml:trace contextRef="#ctx0" brushRef="#br1" timeOffset="139830.7255">24115 8744 688 0,'-11'-3'141'0,"5"3"-1"16,-4 2-130-16,1 3-20 0,-2 0-8 16,-1 2-123-16,13-1-115 0,5 2-297 15</inkml:trace>
  <inkml:trace contextRef="#ctx0" brushRef="#br1" timeOffset="140138.6355">24374 8670 610 0,'-1'-7'156'0,"0"3"3"0,-2 0-58 16,0 2-62-16,-1 4-7 0,3 5-2 15,-3 5-5-15,1 5-3 0,-1 6-1 16,1 5-2-16,-2 5 2 0,2 5-3 16,0 5-5-16,2 1-3 0,-3 3-3 15,2 0-2-15,-2-3-3 0,3-2 0 16,-3-2-2-16,3-5-6 0,-1-4-10 16,2-6-14-16,0-2-13 0,3-5-11 0,2-3-131 15,1-7-136-15,-1-4-315 0</inkml:trace>
  <inkml:trace contextRef="#ctx0" brushRef="#br1" timeOffset="140309.329">24158 9048 629 0,'1'-10'145'0,"5"4"3"16,3 0-67-16,1 2-62 0,7 2-5 0,5 0 0 15,2 2-1-15,4 2-1 0,0 0-3 16,3 2-1-16,3 0-9 0,-1 0-13 15,3 3-10-15,-1-3-10 0,-8 0-123 16,-3-1-124-16,1 2-299 0</inkml:trace>
  <inkml:trace contextRef="#ctx0" brushRef="#br1" timeOffset="140716.3516">24606 8914 675 0,'-10'-12'158'0,"-1"2"-2"0,3 1-98 16,1 4-28-16,11 5-27 0,-4 2 13 15,7 5-6-15,3 3-6 0,3 4 1 16,7 5-1-16,3 2 1 0,-3 1-1 16,8 1-1-16,-4-1 0 0,-3-2-2 15,3 1-1-15,-8-6-1 0,-1-4 1 0,0-3-2 16,-4-4 0-16,0-5 0 0,-3-2 0 16,-5-5 1-16,4-3 1 0,-1-2 1 15,-1-3 2-15,-2-3 2 0,-2-3 0 16,0-3 0-16,3-1 3 0,-3 4 1 15,2 1 2-15,-1 4-1 0,0 5 0 16,3 4-2-16,-1 6 0 0,0 3-2 16,-1 4-2-16,2 4-1 0,-5 5 0 15,0 5 1-15,0 5 2 0,-1 6 2 16,-1 2 0-16,-1 5 0 0,-2 2-1 0,3 3 0 16,2 1 0-16,-1 2-3 0,1 5 0 15,-3-1-1-15,-1 0 0 0,-3-2-2 16,-5-3 1-16,-8-5-1 0,-6-3 0 15,-7-10 0-15,-5-5 0 0,-5-7-1 16,-5-5-2-16,-2-3-9 0,-1-3-8 16,2-5-13-16,8 0-13 0,6-3 22 15,9-7-163-15,11-3-137 0,18-6-335 0</inkml:trace>
  <inkml:trace contextRef="#ctx0" brushRef="#br1" timeOffset="141344.0612">26021 8603 640 0,'-6'0'142'16,"-2"0"3"-16,-7-1-104 0,9-1-23 15,11 0-4-15,6-3-3 0,10-1-3 16,5-3-3-16,7-2-5 0,5-4-2 16,10-2 2-16,-7-5 1 0,2-2 0 15,-6-4-1-15,-5-5 1 0,-5 0 0 16,-8-1-1-16,-8 2 2 0,-7 5 0 15,-14-2 1-15,-3 5 3 0,-8 5 3 16,-7 6 2-16,-3 3 2 0,-7 4 1 16,1 5 2-16,4 4 0 0,7 7 2 0,-7 2-1 15,3 4-1-15,4 4 1 0,10 5 0 16,2 2 1-16,5 3-1 0,-7 5-1 16,16 4-1-16,1 4-1 0,0 0 0 15,-3 2-1-15,2 2-3 0,2-1-2 16,0-1-2-16,-4 1-1 0,11-1-2 15,-8-2-1-15,-1 1-1 0,3-6-1 0,-9-1-5 16,2-6-8-16,-2-3-13 0,-9-5-12 16,6-6-13-16,2-3-13 0,-2-6 1 15,5-5-124-15,-5-3-120 0,4-4-283 16</inkml:trace>
  <inkml:trace contextRef="#ctx0" brushRef="#br1" timeOffset="141533.9063">26243 8846 616 0,'-3'-2'141'0,"-5"-1"1"16,-8 0-87-16,-6-1-36 0,-10 0-5 15,-7 2 0-15,-6-2-1 0,-2 0 0 16,-5 2 1-16,1 0 1 0,1 0-1 16,5 1-2-16,3 1-3 0,-1 0-3 15,7-4-8-15,5 3-9 0,8 0-12 0,11 0 53 16,9-3-187-16,11 0-134 0,9 3-351 15</inkml:trace>
  <inkml:trace contextRef="#ctx0" brushRef="#br1" timeOffset="141952.5006">26259 8827 679 0,'0'-11'146'0,"-1"2"2"0,1 2-115 16,-1 4-16-16,1 2-4 0,1 3 1 16,4 6 0-16,-4 3 0 0,3 2 0 15,1 7-3-15,2 5-2 0,3 2 0 16,0 2-2-16,1-1-3 0,2 1-1 16,0-1-2-16,0-5 0 0,1-3 1 15,0-4-1-15,0-5-1 0,-4-4 0 0,2-4-1 16,-1-4 0-16,-1-5 0 0,0-3 0 15,-6-5 0-15,0-4 1 0,0-3 0 16,-6-5 0-16,0-1 0 0,1-1 1 16,-4-2 1-16,2 1-1 0,4 3 2 15,1 4-1-15,4 5 1 0,2 4-1 16,-2 5 0-16,-2 7 0 0,6 7 2 16,-3 4 2-16,3 2 1 0,1 4 3 15,0 4 0-15,1 3 1 0,3 3 0 0,-3-4-1 16,2 6-2-16,-3 2-2 0,2-1-1 15,-4-3-1-15,3-3-7 0,3-3-7 16,3-2-15-16,1-5-13 0,2-5-12 16,-2-8-129-16,6-2-133 0,-7-3-315 15</inkml:trace>
  <inkml:trace contextRef="#ctx0" brushRef="#br1" timeOffset="142321.2266">26784 8838 648 0,'4'-8'138'15,"2"5"3"-15,0 0-105 0,2 7-12 16,0 2-14-16,2 4 14 0,0 0 1 16,-3 3 1-16,-1 2 0 0,2 2-2 15,-6 2-5-15,3 0-5 0,0 2-24 0,-4 1-24 16,-1-1 38-16,1-2-1 0,1-2-2 16,0-2 1-16,-6-6-1 0,4 0 20 15,0-4 21-15,3-3-42 0,-3-2 0 16,1-4-2-16,4-3-1 0,4-2-1 15,-7-4 1-15,6-4 0 0,1-3 0 16,5-3 0-16,1-2 2 0,-3 2 0 16,3 0 1-16,4 4-1 0,-1 3 0 0,1 5-1 15,-2 4 1-15,1 6 1 0,-1 2 2 16,-1 5 2-16,-3 1 2 0,-3 7 2 16,0 1 1-16,-4 3 1 0,-2 3-2 15,-2 1 0-15,2 1-3 0,-1 1-1 16,0-3-1-16,-2 0-5 0,13-4-9 15,-4-2-10-15,0-3-13 0,3-3-10 16,7-3-7-16,-1-3-9 0,4-3-112 16,-6-2-111-16,11-2-262 0</inkml:trace>
  <inkml:trace contextRef="#ctx0" brushRef="#br1" timeOffset="142550.6261">27567 8881 574 0,'10'-20'128'16,"-12"2"2"-16,2 2-94 0,2 0-14 15,-4 2-4-15,1 4-2 0,-11 3 1 0,3 4 1 16,-5 6 1-16,3 6 3 0,-5 4 0 16,-1 5-1-16,1 5-2 0,4 4 0 15,-2 2-1-15,2 4-2 0,1-1-2 16,2 2-2-16,-1-1-2 0,7-1-3 16,3-4-1-16,4-1-1 0,-1-5-2 15,12-2-2-15,8-5-6 0,11-3-9 16,11-5-7-16,-1-3-9 0,3-5-9 15,6-5-10-15,-12-7-118 0,0-1-115 16,-7-7-283-16</inkml:trace>
  <inkml:trace contextRef="#ctx0" brushRef="#br1" timeOffset="142783.7296">27987 8458 645 0,'-4'0'145'0,"0"3"5"15,1 4-94-15,-1 1-17 0,0 5-17 0,-2 3 13 16,1 2 1-16,3 5-3 0,-2 3-1 16,2 5-3-16,-1 5-5 0,2 3-4 15,0 5-4-15,1 4-4 0,0 1-3 16,0 3-2-16,-2-2-3 0,2-2-1 16,0-1-2-16,2-5-6 0,-2-5-8 15,1-5-11-15,3-8-13 0,-1-5-14 16,0-6 21-16,-1-7-158 0,2-6-134 0,-1-1-325 15</inkml:trace>
  <inkml:trace contextRef="#ctx0" brushRef="#br1" timeOffset="142959.0235">27762 8898 676 0,'3'-10'146'0,"2"2"2"0,5 1-113 15,4 5-15-15,4 2-1 0,5 0-1 16,0 2-1-16,4 1-2 0,0 1 0 0,5 2-3 15,0 0-7-15,1 1-10 0,7 2-10 16,-8-1-9-16,-1 1-7 0,5 0-10 16,-3-2-99-16,-9-2-19 0,2-5-96 15,-12-1-200-15</inkml:trace>
  <inkml:trace contextRef="#ctx0" brushRef="#br1" timeOffset="143138.6503">28320 8861 635 0,'1'-7'159'0,"-1"-1"7"16,4 2-88-16,-4 2-22 0,0 3-11 15,-3 2-9-15,4 3-9 0,-1 4-7 16,3 1-4-16,-8 6-5 0,11 2-1 16,-5 5 1-16,2 3 0 0,-1 2 0 15,6 3-3-15,-6-1-2 0,8 1-1 16,-3-1-2-16,9-4-5 0,0-3-8 16,4-4-13-16,-5-5-17 0,1-6-14 15,-3-6-135-15,-3-4-141 0,-4-5-335 16</inkml:trace>
  <inkml:trace contextRef="#ctx0" brushRef="#br1" timeOffset="143242.6065">28422 8670 676 0,'2'-30'142'0,"2"8"-4"16,3 4-126-16,0 9 5 0,4 2-158 0,-2 7-121 16,5 8-319-16</inkml:trace>
  <inkml:trace contextRef="#ctx0" brushRef="#br1" timeOffset="143511.3789">28514 9103 802 0,'14'-8'181'0,"2"-8"3"16,11 2-136-16,-2-2-18 0,5-2-6 0,2-1-9 15,0 2-5-15,-3 2-4 0,1 7-2 16,-10 0-1-16,0 5 0 0,0 6-2 15,-5 5 0-15,-5 3-1 0,1 2 1 16,-4 5-1-16,-4 0 0 0,-6 2 0 16,3-2 1-16,-11-1 0 0,-2 1-1 15,-8-3 1-15,7-2 0 0,-13-3 0 16,-1-3-3-16,-8-3-4 0,8-2-16 0,3-3-11 16,3-3-14-16,-2-2-12 0,17-1-130 15,9-4-133-15,11 1-315 0</inkml:trace>
  <inkml:trace contextRef="#ctx0" brushRef="#br1" timeOffset="143870.5864">29064 8798 691 0,'7'-5'156'0,"0"4"1"16,-4 2-108-16,2 4-22 0,1 5-8 16,-4 2-3-16,1 3-2 0,1 5 0 15,-3 5 1-15,1 4-1 0,-7 1-2 16,0 0-1-16,-2 2-3 0,0 0-2 15,-3-4-1-15,1-4-2 0,-1-4-1 16,3-6-1-16,-2-1 1 0,6-7 1 16,-2-3 0-16,2-4 0 0,-2-3-2 0,10-4-1 15,1-3-2-15,7-5-1 0,6 1 0 16,2-5-2-16,6-3 1 0,10-2 0 16,-4 0 2-16,2-1 1 0,-2 1 1 15,-6 1 0-15,1 3 1 0,-3 6 1 16,-5 4 1-16,-3 6 2 0,0 4 1 15,-5 4 2-15,-1 9 1 0,-2 0 1 16,-14 3 0-16,10 4-1 0,-1 5 0 0,-4 1-2 16,3 1-2-16,0-2-1 0,4 0-1 15,14 0-7-15,-16-7-9 0,10 0-16 16,0-4-16-16,3-3 76 0,-1-4-217 16,5 2-151-16,-2-4-378 0</inkml:trace>
  <inkml:trace contextRef="#ctx0" brushRef="#br1" timeOffset="144786.8709">20843 10448 644 0,'-1'-6'147'15,"4"1"11"-15,-5-1-98 0,2 4-16 16,0-1-3-16,3 4-7 0,-2 6 1 16,-1 5 1-16,-2 6-8 0,-2 8-5 15,-1 6-3-15,1 7-4 0,-6 9 1 16,4 2-4-16,-1 0-5 0,0 0-4 0,3 0-2 16,4-2 0-16,0-4-5 0,1-6-6 15,2-4-11-15,0-7-13 0,3-4-17 16,-1-7 5-16,0-8-146 0,1-5-136 15,1-10-326-15</inkml:trace>
  <inkml:trace contextRef="#ctx0" brushRef="#br1" timeOffset="145057.5577">20765 10559 604 0,'3'-33'130'0,"2"0"2"0,3-4-99 16,4 0-15-16,4 2-1 0,6 3 3 15,5 5 4-15,1 4 4 0,8 6 2 16,2 6 0-16,1 6-2 0,2 7-1 16,0 8-5-16,-7 7-3 0,-4 7-3 15,-8 3-1-15,-6 4 0 0,-8 4-2 0,-3 1-3 16,-12-2 0-16,-2-2-2 0,-6-1-1 16,-7-4-4-16,-5-2-1 0,-5-6 0 15,-8-2-1-15,0-2-5 0,0-4-7 16,0-3-9-16,7-3-11 0,4-5-8 15,5-3-12-15,17-3-78 0,0-5-47 16,8 1-107-16,14-1-236 0</inkml:trace>
  <inkml:trace contextRef="#ctx0" brushRef="#br1" timeOffset="145423.9804">21389 10561 671 0,'-1'-16'162'0,"-3"3"7"16,3-1-94-16,0 3-22 0,-3 2-7 16,5 1-4-16,1 6-9 0,-1 3-7 15,5 5-7-15,-1 6-6 0,-3 4-6 16,1 5-2-16,-3 5 0 0,-1 5 0 16,-1 3 0-16,0 3-1 0,-4 1-1 15,1 2-2-15,0 0-2 0,0-2-9 16,1-1-15-16,-1-4-16 0,3-2-12 15,1-5-9-15,-2-8-131 0,2-4-134 16,4-8-304-16</inkml:trace>
  <inkml:trace contextRef="#ctx0" brushRef="#br1" timeOffset="145681.4947">21399 10464 618 0,'9'-28'135'16,"5"3"2"-16,5 3-107 0,4 4-11 0,7 3-2 15,3 5 1-15,5 3-2 0,5 8-1 16,-1 7-1-16,-2 4-2 0,5 9-1 16,-5 6 0-16,-7 5-2 0,1 5-1 15,-6 2-2-15,-6 2 2 0,-6 4 0 16,-9 1 2-16,-8-1 2 0,-6 3 0 16,-10-1 0-16,-9-3 0 0,-5-2-2 15,-5-5-2-15,-5-4-2 0,-2-6-2 16,1-7-2-16,-2-7-4 0,0-6-8 15,6-4-12-15,4-8-14 0,8-9-134 0,9-5-133 16,11-7-333-16</inkml:trace>
  <inkml:trace contextRef="#ctx0" brushRef="#br1" timeOffset="146360.3437">22373 10423 563 0,'11'-8'140'0,"4"1"5"0,-2-1-56 16,-2 2-48-16,2 1-7 0,-5 0 0 16,-3 3-1-16,1 0-3 0,-3 0-3 0,-5 2-4 15,2 0-3-15,-2 0-4 0,-2 2-4 16,-1-1-2-16,-2 2-4 0,-5 1-2 15,-4 2-1-15,-3 2-1 0,-2 0-2 16,-1 2 1-16,-2 0 0 0,-2 1 0 16,1-2-1-16,1-1 1 0,2-2 0 15,2 2-1-15,3-5 1 0,3 0 0 16,2-3 0-16,6 1-1 0,2-1-1 0,2 3 0 16,-1-2-1-16,4 5 1 0,1 3-1 15,-1 0 0-15,1 6 2 0,1 2 1 16,-1 2 0-16,-1 2 2 0,-2 1 0 15,1 1 0-15,1 7 1 0,-1-3 0 16,-1 0-1-16,0 1 0 0,1-1-1 16,0 0-1-16,-4-2-1 0,1-4-6 15,0-4-10-15,-1-2-12 0,2-3-12 0,-3-3-15 16,1-6-125-16,1-3-133 0,-4-3-307 16</inkml:trace>
  <inkml:trace contextRef="#ctx0" brushRef="#br1" timeOffset="146502.4028">22122 10687 594 0,'5'-6'131'0,"1"1"1"16,9 1-83-16,5 0-35 0,2 2-6 0,1 0-1 15,0 0 1-15,6 0-1 0,-2-1 0 16,-2 0-4-16,-5-2-9 0,0-1-107 16,-3-3-24-16,1 4-102 0,-2-1-225 15</inkml:trace>
  <inkml:trace contextRef="#ctx0" brushRef="#br1" timeOffset="146835.7315">22770 10271 670 0,'-3'2'146'0,"5"-1"5"16,-1 2-104-16,6 4-18 0,4 6 1 16,4 4 3-16,0 8 4 0,1 6 1 15,2 7-3-15,-4 5-4 0,-1 6-4 16,-4 3-5-16,-4 3-3 0,-6 2-5 15,-5-1-3-15,-7 1-4 0,0-2-2 0,-8-1-6 16,-4-5-11-16,-1-4-17 0,-1-7-20 16,-3-8 33-16,-5-6-178 0,1-2-150 15,-6-9-362-15</inkml:trace>
  <inkml:trace contextRef="#ctx0" brushRef="#br1" timeOffset="147382.8213">20395 10215 537 0,'3'-13'126'15,"-1"2"7"-15,-2 4-73 0,0 1-18 16,1 3-8-16,-6 7 1 0,-5 11 4 16,-4 11 2-16,-5 12-4 0,-2 13-1 15,-7 13-5-15,-1 11 0 0,6 10-5 16,5 5-6-16,9 3-8 0,9 0-6 16,7-7-33-16,13-4 142 0,7-6-294 15,12-6-165-15,14-11-466 0</inkml:trace>
  <inkml:trace contextRef="#ctx0" brushRef="#br1" timeOffset="167221.5845">8075 17892 919 0,'-1'-37'20'0,"-1"18"2"0,-1 10 23 0,1-1-6 0,-3-80-2 15,0 46-1-15,0-2-3 0,-4 19-4 16,2 14-3-16,-2-2-4 0,-1 59-3 0,-1 0-1 0,2-32-2 16,-1-8-2-16,1 1-2 0,0-1-4 15,3-1-1-15,-2-2-2 0,2-18-1 16,-1-2-1-16,3 26-1 0,0 0-1 15,0 122-4-15,0-105-6 16,3-11-9-16,1-2-16 0,-1 2-14 0,1 1-12 16,7-97-16-16,3 93-112 0,1-1-122 0,3 22-280 15</inkml:trace>
  <inkml:trace contextRef="#ctx0" brushRef="#br1" timeOffset="168791.0178">8198 12136 426 0,'1'-7'122'0,"2"2"5"0,-4 0-8 16,-1 0-70-16,1 3-11 0,1-1-6 15,-1 2-3-15,0-1-2 0,1 2 0 16,0-1-2-16,0 2-2 0,0 1 1 15,0 4 2-15,0 7 0 0,-2 5 0 16,1 10-1-16,0 7 1 0,-1 10 1 16,0 7-3-16,0 4-5 0,-2 2-3 15,-1 1-3-15,-2-1-1 0,-2 1-3 0,-2-5-1 16,-1-5-2-16,-2-2-1 0,2-3-1 16,1-3-1-16,1-7-2 0,4-8-3 15,0-6-11-15,1-4-13 0,4-9-13 16,4-8-18-16,4-11 10 0,1-9-146 15,8-8-134-15,4-6-312 0</inkml:trace>
  <inkml:trace contextRef="#ctx0" brushRef="#br1" timeOffset="169189.6191">8026 12171 509 0,'5'-25'114'0,"1"2"5"15,1-3-78-15,5 2-17 0,2 0-1 16,5 2 1-16,0 2 2 0,4 2 0 15,2 2-1-15,5 2-1 0,2 7-1 0,6 3-2 16,1 6-3-16,2 5-2 0,1 5-3 16,2 5-2-16,-1 4-2 0,-2 4-1 15,-8 2-1-15,-4 3-1 0,-5 3 2 16,-8 2 1-16,-9 3 0 0,-10 1 1 16,-9 1 0-16,-9 1-2 0,-11-2 0 15,-3-3-2-15,-5-3-1 0,-9-7-2 16,-2-2 0-16,1-8-2 0,7-3 0 15,8-8-7-15,3-5-13 0,5-9-15 0,14-5-48 16,12-9-86-16,13-6-122 16,7-5-278-16</inkml:trace>
  <inkml:trace contextRef="#ctx0" brushRef="#br1" timeOffset="169802.6439">9088 11802 477 0,'8'-4'127'16,"-5"3"3"-16,-1-1-17 0,-1 3-72 15,-5 0-10-15,-1 4-2 0,-3 9 0 16,-5 5 0-16,-5 11 0 0,-2 9 2 16,1 9-3-16,-2 12-1 0,-3 10-1 15,3 7-2-15,5 5-2 0,8 2-3 16,2-3-4-16,3-1-4 0,6-2-4 16,5-6-1-16,6-6-3 0,4-4-1 0,1-7-2 15,3-4 1-15,1-7-1 0,-2-8-1 16,-1-5-8-16,-3-7-13 0,-4-7-21 15,-3-5-58-15,-1-6-79 0,1-7-129 16,-2-4-282-16</inkml:trace>
  <inkml:trace contextRef="#ctx0" brushRef="#br1" timeOffset="176199.8993">9639 12371 512 0,'6'-2'115'15,"-1"-1"4"-15,1-3-80 0,2-2-13 16,2-5-3-16,2 1 2 0,0-1 3 0,-1 0 0 16,-1-2-1-16,-1 2 2 0,-4-2 0 15,-3 3-1-15,-4 1-3 0,-3 0-2 16,-4 2-5-16,-3 1-4 0,-1 1-5 16,-1 4-3-16,0-1-2 0,-1 3-2 15,3 1-1-15,-1 1 0 0,-1 1 0 16,1 3-1-16,1 3 1 0,-5 3 0 15,0 2 1-15,-1 2 0 0,2 5 1 16,-3 3-1-16,3 5 1 0,0 1 0 0,9 1-1 16,1 1-1-16,6 2 0 0,1-1-1 15,11-5 0-15,2-2 0 0,4-4 0 16,1-4-1-16,2-5 1 0,1-3 0 16,-1-5 0-16,-3-4 1 0,-1-4 0 15,-1-3 0-15,-4-4 0 0,-2-4 1 16,-2-2 0-16,-3-3 0 0,-2-2-1 15,-1 0 0-15,-2-2 0 0,1 0 0 0,0 2 0 16,0 2-1-16,2 1 0 0,-2 6 0 16,0 1 1-16,0 3 2 0,2 4 0 15,-3 3 0-15,0 0 0 0,-3 2 1 16,3 0 0-16,0 0-1 0,2 2-1 16,-2 0 1-16,3 3 1 0,1 5 2 15,1 3 2-15,1 3 1 0,3 5 1 16,-1 4-1-16,2 2 0 0,0 2-2 15,1 0-3-15,1-3 0 0,1 1-5 0,-1-5-13 16,3-3-19-16,1-4 128 0,-2-6-276 16,4-2-162-16,4-4-445 0</inkml:trace>
  <inkml:trace contextRef="#ctx0" brushRef="#br1" timeOffset="176672.6006">10515 12152 630 0,'6'-7'152'16,"-3"1"8"-16,-1 1-106 0,-4 1-6 16,1 4-4-16,-1 0-5 0,-7 4-8 15,0 2-11-15,-2 3-8 0,-2 3-6 16,-1 3-3-16,-5 2 0 0,-3 4-1 16,2-1 0-16,-4-2 0 0,-3 0-1 0,0 0 0 15,-2-1-1-15,3-1 1 0,3-3 0 16,1 1 0-16,3-2 0 0,4-1 1 15,6-2 0-15,1 0 0 0,4-3 1 16,4 0-1-16,2 0 0 0,3 3 0 16,3 0 0-16,1 4 1 0,3 1 0 15,2 2 1-15,5 3 0 0,0-1 0 16,4 3 0-16,-1-1-1 0,4 0-1 0,1-2 0 16,0-2-1-16,0 1 0 0,0-2-1 15,-3-3-4-15,-1-1-12 0,-6-1-12 16,0-4-14-16,2-2-12 0,-8-2-55 15,-4-2-71-15,-4 0-114 0,-4-1-240 16</inkml:trace>
  <inkml:trace contextRef="#ctx0" brushRef="#br1" timeOffset="176886.4218">10171 12615 516 0,'-3'0'125'0,"-2"0"3"0,2 1-64 16,3 1-30-16,3 0-5 0,3 0 2 16,1 2 1-16,7 0 0 0,3 0 1 15,5 1 0-15,2 1-3 0,4 2-5 0,0 0-5 16,2 2-5-16,-2 0-6 0,-2 0-11 16,-4 1-16-16,-1-2 7 0,-5-3-155 15,-3 4-137-15,2-3-352 0</inkml:trace>
  <inkml:trace contextRef="#ctx0" brushRef="#br1" timeOffset="177534.3954">10765 12275 607 0,'5'-11'139'16,"1"0"6"-16,1 0-94 0,0 0-10 16,2 0-2-16,2 2 1 0,-2 1-6 15,4 2-4-15,0 1-5 0,4 2-9 0,7 2-4 16,-3 4-4-16,3 1-4 0,2 6 1 16,-1 3-1-16,-2 4-1 0,-3 3 0 15,-6 3 0-15,-1 5-1 0,-5 5 0 16,-1 1 0-16,-6 0 0 0,-2 0 0 15,-7 2-1-15,-4-3 1 0,2-4-1 16,-2-5 0-16,-3-3 0 0,1-5 0 0,2-4 0 16,1-3-1-16,6-4 2 0,1-1-1 15,1-4 0-15,6-5 0 0,1-5-2 16,2-3 0-16,5-4-1 0,4-6-3 16,-1-4 1-16,0-1-1 0,-1-1 1 15,3 1 1-15,-5 1 1 0,-1 4 1 16,-8 4 0-16,2 4 2 0,-2 3 0 0,-1 3 2 15,-2 3 0-15,1 4 0 0,0 1 0 16,0 1 0-16,3 3-1 0,-3 3 0 16,1 4-1-16,0 5 1 0,3 2 0 15,0 5 1-15,3 3 1 0,3 3 0 16,2-1 1-16,3-1-1 0,0 0-1 16,1-3 0-16,2-1-1 0,-1-3 0 15,3-3-3-15,2-4-11 0,3-2-20 16,3-5-39-16,5-1-109 0,3-4-138 15,3-5-326-15</inkml:trace>
  <inkml:trace contextRef="#ctx0" brushRef="#br1" timeOffset="178047.0463">12073 12209 668 0,'0'-4'150'0,"-1"-1"4"0,-4 3-115 15,0 1-11-15,-3 1-4 0,-6 5 0 16,2 3-4-16,-4 6-4 0,-4 3-1 16,-2 6-2-16,-2 6-1 0,-1 0-1 15,0 2-2-15,-5-2-2 0,-1 1-3 0,3-3 0 16,-2-1-1-16,2-5-1 0,2-2-1 15,6-1 2-15,6-5 0 0,-5-3 0 16,9-3 1-16,7-2-1 0,0-1 0 16,6 0 0-16,0 0-1 0,4 3-1 15,7-1 1-15,0 1 0 0,2 2 2 16,3-1 0-16,6 3 2 0,5 3 1 16,4 1 0-16,0 1-1 0,0 2 0 0,-1 2-2 15,-2-1-1-15,-4 1-2 0,-8-4-8 16,-3-1-12-16,-5-4-22 0,-2-2 29 15,-2-3-172-15,-2-4-145 0,0-2-359 16</inkml:trace>
  <inkml:trace contextRef="#ctx0" brushRef="#br1" timeOffset="178583.8045">11598 12793 492 0,'0'0'128'0,"1"2"8"15,0 1-12-15,2 1-81 0,2 1-5 16,3 2 0-16,2 4 0 0,5 1-2 15,3 1-6-15,6 0-7 0,4-1-6 0,4-1-8 16,2-1-11-16,4-5-16 0,3-2-8 16,-1-6-140-16,-1-4-134 0,-4-2-339 15</inkml:trace>
  <inkml:trace contextRef="#ctx0" brushRef="#br1" timeOffset="179083.7175">12597 11966 725 0,'4'-8'162'0,"-4"2"2"0,1 4-120 0,-2 2-18 15,0 5-9-15,2 6-3 0,-1 3-4 16,0 6 2-16,1 5-1 0,-1 7-1 16,1 7 0-16,3 6-1 0,-1 0-1 15,-1 8-3-15,2-1-1 0,-7 2-2 16,1-1 0-16,-3-5-1 0,1-6-1 16,-2-4 1-16,-1-11-1 0,0-5-2 15,5-7 0-15,-2-6 0 0,4-4-2 16,-1-4 0-16,6-5 0 0,1-2 0 0,2-5 1 15,1-3 1-15,5-4 1 0,-1 1 0 16,3-3 0-16,-2 2 1 0,4 2 0 16,-3 2-1-16,0 4 1 0,1 4-1 15,2 3 1-15,1 3 0 0,-2 3-1 16,-2 6 1-16,3 2 1 0,1 4 0 16,-6 3 0-16,-3 1 1 0,-4 0 1 15,-1 1 1-15,-6-2 1 0,-8 1 0 16,-8-2 1-16,-6 0 0 0,-2 0 0 0,-7-1-1 15,-1-2 0-15,-5-3-2 0,-2-2 0 16,4-6-11-16,1-1-14 0,8-6-19 16,-1-4-4-16,8-3-135 0,9-2-139 15,11-1-325-15</inkml:trace>
  <inkml:trace contextRef="#ctx0" brushRef="#br1" timeOffset="179382.551">13020 11877 618 0,'3'-17'138'16,"2"5"7"-16,2 3-90 0,0 9-26 16,4 6-1-16,0 8 3 0,3 7 0 15,2 6 2-15,2 6-4 0,6 6-2 0,-1 2-3 16,-1 4 34-16,3 4-40 0,-2 3-3 15,-3 5-4-15,-4 3-2 0,-5 2-2 16,-9 4-1-16,-4 1-37 0,-8 2 37 16,-7 0 0-16,-6-5 0 0,-7 1-1 15,-4-2-1-15,-3-4-1 0,0-6 0 16,-3-9-2-16,1-5-7 0,2-9-9 0,4-11-17 16,4-7 29-16,5-9-186 0,7-10-152 15,7-8-387-15</inkml:trace>
  <inkml:trace contextRef="#ctx0" brushRef="#br1" timeOffset="180011.412">14280 12687 533 0,'8'3'127'16,"-3"-1"6"-16,-2-2-80 0,0 3-7 15,-3-1 2-15,-5 2 0 0,-4 1-5 16,-4 2-3-16,-11-1-3 0,-6 2-6 15,-7-3-7-15,-7-1-7 0,-7 3-3 16,-5-4-3-16,-2 1-3 0,9 1-1 0,2 1-2 16,4-1-3-16,10-1-2 0,9-2-4 15,10-1-11-15,9-6-13 0,6-4-10 16,9-5-8-16,12 1-7 0,9-3-9 16,4 0-12-16,9-2-28 0,1 5-45 15,0 2-85-15,-1 2-193 0</inkml:trace>
  <inkml:trace contextRef="#ctx0" brushRef="#br1" timeOffset="180172.7807">14278 12580 590 0,'0'-5'140'0,"-4"3"4"0,-2 1-86 15,-4-2-24-15,-2 2-6 0,-3 1-5 16,-4 0-3-16,-2 0-4 0,-8-1-3 16,-3 1-2-16,-1-1-2 0,-4-1-2 15,-1 1-1-15,-2-1-2 0,-1-1-5 16,5 1-11-16,8-1-13 0,5 0 59 0,6-1-192 15,8-2-135-15,13 1-354 0</inkml:trace>
  <inkml:trace contextRef="#ctx0" brushRef="#br1" timeOffset="180717.6587">15195 11796 555 0,'-1'-23'133'0,"-3"4"2"16,-2 1-66-16,-3 4-39 0,0 3-6 15,-2 4-1-15,-4 2 1 0,0 4-2 0,0 7-1 16,-1 4-1-16,-1 3-1 0,4 7-2 15,-1 7-2-15,4 5 0 0,3 7 0 16,2 4 1-16,5 4-2 0,4 4 1 16,7 6-1-16,-3 3-1 0,5 5-1 15,3 4-3-15,1 4-3 0,2 1 0 16,1 3-3-16,-1 3-1 0,0-4 0 16,1 2-1-16,1-1 0 0,-3-3 1 15,-3-2 0-15,-3 0 1 0,-2-6 0 0,-2 1 1 16,-4-8 1-16,-5 0-1 0,-5-4 0 15,-6-2-1-15,-5-5 0 0,-6-4 0 16,-6-6-1-16,-8-5-2 0,-6-9-5 16,-3-7-7-16,-4-6-12 0,-2-6-22 15,3-8-139-15,6-4-145 0,8-8-356 16</inkml:trace>
  <inkml:trace contextRef="#ctx0" brushRef="#br1" timeOffset="181535.744">15309 13934 450 0,'13'-9'124'0,"-5"-2"7"0,0-3-45 0,-2-2-28 16,-6 0-10-16,-1-3-6 0,-4 2-7 16,-5 0-5-16,-1 3-2 0,-3 2-3 15,0 2-3-15,0 1-3 0,-2 6-5 16,1 2-2-16,2 3-3 0,-4 2-4 15,2 4-2-15,1 5-1 0,1 3-1 16,0 6 0-16,4 4 0 0,1 2 0 0,6 5 0 16,3 0 0-16,4 0 0 0,5-1 0 15,2-5-1-15,3-4 1 0,1-5 0 16,2-3-1-16,1-5 0 0,-3-4 0 16,-3-4 0-16,-2-2 0 0,-2-2 0 15,-2-4 1-15,-3-3 0 0,-3-2 1 16,0-3-1-16,-1-3 1 0,-1-4 0 15,0-1-1-15,1-2 1 0,-1-6 1 16,1 1-1-16,0 2 1 0,1 2 0 0,1 5 1 16,1 3-1-16,-2 6 0 15,2 6 0-15,-1 5-1 0,2 3 0 0,2 4 0 16,0 5 0-16,4 4 2 0,2 8 0 16,0-1 0-16,6 5 1 0,-1 3-1 15,-1-2-2-15,2-3-9 0,-1-1-18 16,2-6-14-16,3-1-136 0,-6-6-139 15,0-7-345-15</inkml:trace>
  <inkml:trace contextRef="#ctx0" brushRef="#br1" timeOffset="182263.123">15301 11160 642 0,'6'-17'144'15,"-2"-1"8"-15,2 3-110 0,-4 1-2 16,1 3 2-16,0 4 0 0,0 1-3 16,-2 3-5-16,0 2-7 0,-1 3-7 15,3 2-6-15,-7 5-5 0,2 2-5 16,-1 7-1-16,-2 3-1 0,2 7 0 16,0 4 0-16,2 4 0 0,1 5-1 15,-1-1 0-15,2 1 0 0,-1-2-1 16,-1-3 1-16,-2-2-1 0,1-3 0 0,1-8 0 15,1-3 0-15,0-6 1 0,-2-6-1 16,4 1 1-16,-1-9-2 0,0-1-1 16,0-3-1-16,2-5 0 0,-2-3-2 15,1-4 0-15,9-4 0 0,3-1 1 16,2-1 1-16,9 0 1 0,-2 4 0 0,3 3 1 16,2 4 0-16,-7 3-1 0,0 5 1 15,-3 2-1-15,-5 4 0 0,0 3 0 16,-2 5 0-16,-1 3 1 0,0 4 0 15,-4 3 0-15,-4 3 1 0,-3 0 0 16,-3 2 1-16,-5-1 0 0,-4 1 0 16,-8-3 0-16,-2 0 1 0,-13-3 0 15,0 0-1-15,-4-3 1 0,1 0-1 16,-2-5 1-16,4-2-2 0,2-6-3 16,9-4-3-16,3-8-19 0,5-4-15 0,6-9-137 15,5-2-139-15,4-9-347 0</inkml:trace>
  <inkml:trace contextRef="#ctx0" brushRef="#br1" timeOffset="182934.6373">16197 11974 610 0,'-10'11'133'15,"4"0"2"-15,6 3-100 0,4-2-16 16,6 0-2-16,3-2-2 0,7-1-1 15,6-3-2-15,4-5-2 0,7-1-2 16,6-3-3-16,-1-7-2 0,2-1-1 0,-3-4-1 16,-5-2-1-16,-6-3 0 0,-6-1 1 15,-9-2 0-15,-6-2 0 0,-6 1 1 16,-2 1-1-16,-8 1 1 0,-3 1 0 16,-5 3 1-16,-1 4 3 0,-5 5 0 15,-2 5 3-15,-3 4 0 0,-1 4 2 16,1 3 0-16,2 4 1 0,0 4-1 15,7 3-1-15,1 2-1 0,5 2 2 16,6 4 0-16,1 5 1 0,4 1 0 16,4 1 0-16,1 1 1 0,1 6 0 0,0 1-1 15,2 5-2-15,-1 1 0 0,-2 3-1 16,1 2-1-16,-2 3-1 0,-4-2-2 16,-6-3 1-16,-3-4-2 0,-5-4 0 15,-2-6-1-15,-6-5-2 0,0-5-4 16,3-6-8-16,1-6-12 0,0-4-15 15,4-5-14-15,8-5 15 0,4-5 15 0,4-2-159 16,3-3-123-16,6-1-313 0</inkml:trace>
  <inkml:trace contextRef="#ctx0" brushRef="#br1" timeOffset="183124.6928">16476 12436 601 0,'4'-4'134'0,"-3"-3"4"15,-1 2-107-15,-1 2-11 0,-10-2-2 16,-9 0-2-16,-3 0-5 0,-10 0-6 16,-1 1-1-16,-2 1 2 0,-5-1 2 15,3 3 1-15,5-2 1 0,2 2 0 16,6 0-1-16,0-2-11 0,2 1-7 16,7-2-139-16,5-2-125 0,5 0-324 15</inkml:trace>
  <inkml:trace contextRef="#ctx0" brushRef="#br1" timeOffset="183773.2607">16870 12215 556 0,'7'-15'132'16,"-2"4"5"-16,0 3-85 0,-4 3-14 15,2 0-5-15,-8 2-5 0,-5 5-4 16,1 3-4-16,-2 8 0 0,-6 7-2 16,1 4 2-16,-1 12 0 0,2 6 3 15,3 6-1-15,3 3-2 0,5 0-4 16,8-1-4-16,3 2-4 0,6-5-3 0,2-3-2 16,2-4-6-16,-4-5-9 0,8-2-16 15,0-5-7-15,2-3-137 0,2-8-137 16,0-6-338-16</inkml:trace>
  <inkml:trace contextRef="#ctx0" brushRef="#br1" timeOffset="184702.5074">17027 12445 621 0,'3'-10'134'0,"-2"-3"4"16,5-1-78-16,1 1-77 0,1-1 47 16,5 1 0-16,1 2-2 0,0-1-1 15,2 5-4-15,-2 1-3 0,6 4-4 16,-3 4-3-16,0 4-2 0,-1 5-2 15,1 5-2-15,-1 4 1 0,4 6 0 0,-9 2-2 16,0 3 0-16,-10-4-1 0,3 1 0 16,-9-1-1-16,-2 0 0 0,-6-1-2 15,-3-5 0-15,-1-3 0 0,5 1 0 16,-4-8-1-16,5-1 1 0,5-4-1 16,-3-4 2-16,7-1-2 0,0-4-2 15,7-5 0-15,1-3 0 0,3-3-1 16,0-6 0-16,8-3-1 0,-5-6 1 15,8-3 0-15,-5 2 1 0,2-2 1 0,-5 2 0 16,0 2 0-16,-7 2 0 0,0 5 2 16,-4 6 0-16,1 3 2 0,-6 2-1 15,5 5 0-15,3 2 0 0,-4 3-2 16,6 3 0-16,-3 5-2 0,1 3 1 16,1 3 1-16,0 5 1 0,-3 4 2 15,1 7 3-15,3-1 0 0,3 1 2 0,0-1-2 16,-3 1 0-16,4-2-2 0,3-3-1 15,1-4-3-15,-2-3-8 0,4-2-10 16,-1-5-15-16,8-4-13 0,3-4 28 16,0-7-165-16,3 1-137 0,3-7-330 15</inkml:trace>
  <inkml:trace contextRef="#ctx0" brushRef="#br1" timeOffset="184922.6221">17643 12177 700 0,'1'-4'146'16,"2"2"5"-16,4 4-123 0,4 5-8 16,4 5 2-16,3 4 4 0,-2 5 3 15,3 6 2-15,-1 7-3 0,-1 4-3 16,-2 5-3-16,-3 4-3 0,-3-1-3 0,-3 1-4 16,-9 0-3-16,-2-1-1 0,-6-2-1 15,-5-2-3-15,-4-7-2 0,-2-1-7 16,-3-4-10-16,3-3-14 0,-1-6-22 15,3-6-136-15,4-6-145 0,1-6-353 16</inkml:trace>
  <inkml:trace contextRef="#ctx0" brushRef="#br1" timeOffset="185515.7252">18652 12112 647 0,'2'-11'143'0,"-5"0"7"16,0 2-83-16,-2 1-82 0,0 1 59 15,1 2-2-15,0 2-8 0,1 3-8 0,-2 1-6 16,3 5-3-16,-1 6-3 0,0 7-3 16,2 5-3-16,-3 8 2 0,3 8 0 15,2 7-1-15,-3 2-2 0,4 2-2 16,-2 2-3-16,2-1 0 0,-1-5-2 15,-4-3 1-15,2-6-1 0,-3-5-1 16,-2-7 0-16,3-4-1 0,-5-6 0 16,1-4 0-16,0-3 0 0,-2-7-2 15,-5-3-3-15,3-5-1 0,-6-5-2 0,-1-3-1 16,2-5-2-16,0-2 0 0,-5-5 3 16,4-2 2-16,-3 0 2 0,0 0 3 15,4 3 1-15,-5 4 0 0,2 2 2 16,1 6 0-16,-2 4 1 0,5 7 0 15,-4 3 3-15,1 4 2 0,2 3 2 16,0 8 1-16,-2 3 3 0,6 3-1 0,-2 3 1 16,6 0-2-16,7 5-1 0,6-2-2 15,6 2-1-15,10-6-2 0,7 0-1 16,10-7-1-16,10-1-6 0,6-8-11 16,2-4-12-16,2-6-14 0,-7-3-1 15,-3-5-138-15,-10 3-133 0,-11-3-316 16</inkml:trace>
  <inkml:trace contextRef="#ctx0" brushRef="#br1" timeOffset="186029.5549">18842 12416 622 0,'12'-16'151'0,"-6"1"3"0,-1 1-68 16,5 2-53-16,6 1-9 0,0 2 0 15,-3 6-3-15,3 4-3 0,0 6 1 16,4 3-2-16,0 6-1 0,-3 3-1 16,1 4-3-16,1 5-1 0,-6 0-2 15,0 2-4-15,-10-1 0 0,-3 0-2 16,-5 1-1-16,-4-1 0 0,-5-3 1 15,-4-3-1-15,-1-1-1 0,-2 0 0 0,-2-2 0 16,2-4-1-16,0-4 1 0,3-4 0 16,7-1 0-16,-3-6 0 0,2-6-1 15,8-2-2-15,0-8-2 0,11-3-1 16,1-4-3-16,4-6 0 0,7 0-1 16,6-4 0-16,2-2 1 0,1-2 2 15,-2 4 2-15,-2 3 0 0,-4 0 2 16,-3 2 2-16,-6 8 1 0,-3 4 2 15,-5 5 2-15,-3 3 1 0,-2-1 1 0,1 7 0 16,-2 2-1-16,-2 3 0 0,0 5-2 16,-1 3 0-16,0 5 0 0,2 6 1 15,3 6 0-15,2 0 1 0,5 4-1 16,3 1 0-16,5 1-1 0,5 2-1 16,3-2-1-16,4-1-1 0,2-4 1 0,3-2-4 15,2-4-13-15,3-5-21 0,1-9-147 16,4-5-150-16,-2-5-380 0</inkml:trace>
  <inkml:trace contextRef="#ctx0" brushRef="#br1" timeOffset="191554.1325">13066 13752 447 0,'1'-7'110'0,"3"2"1"0,1 4-30 16,-1 2-61-16,1 2-10 0,0 2-4 16,0 2 2-16,0-1 1 0,-5 2 3 15,-1 2 2-15,-5 1 1 0,-8 4 1 16,-4 3 0-16,-12 2-3 0,-5 0-1 16,-11 1-4-16,-6 0-2 0,-3-2-2 15,-3 1-2-15,-1-5 0 0,0-4 0 16,-2 0-1-16,1-5 0 0,-4-1 0 15,-3-3-1-15,-2-3 1 0,2 0 0 16,-2-5-1-16,-1-3 1 0,0 0 0 16,-3-5-1-16,1-5 1 0,2 1-1 15,-5-3 1-15,0-1-1 0,-3 1 0 0,2 1 0 16,0 3 0-16,1 6 0 0,-3 2 0 16,4 4 0-16,6 5 1 0,0 3-1 15,4 4 1-15,5 2-1 0,1 3 1 16,3 4 0-16,5 3 1 0,3 4 0 15,6 2 0-15,7 3 0 0,4 3 1 0,8-1-1 16,3 0 0-16,4-1 0 0,4-3-1 16,0-3 0-16,3-2 0 0,1-5-1 15,3-2 1-15,1-4 0 0,0-3 0 16,1-3 1-16,-1-4 0 0,-2-3 0 16,-1-4-1-16,-5-3 1 0,-5-3 0 15,-2-3-1-15,-7-4-1 0,-5-2 1 16,-6-3 0-16,-9-1 3 0,-4 3 1 15,-5 2 2-15,-5 0 0 0,-7 3 2 0,-8 3 0 16,-5 3 0-16,-4 2-2 0,-5 0-1 16,-6 1 0-16,-6 2-1 0,-8 0-1 15,1 1-1-15,-4-1-1 0,-3 0 0 16,-9-2-1-16,-1 2 1 0,-5-8 1 16,6-2 2-16,-3 0 0 0,2-2 2 15,6 0-1-15,7-3 1 0,3-1-2 16,5 5 0-16,3 5-5 0,8-1-10 0,7 0-12 15,5 3-3-15,8 3-133 0,9 2-128 16,10 3-317-16</inkml:trace>
  <inkml:trace contextRef="#ctx0" brushRef="#br1" timeOffset="192265.5081">10186 14730 619 0,'-6'-7'142'15,"4"5"1"-15,-3-2-89 0,2 4-32 16,3 1-10-16,3 2-3 0,3 2-1 16,2 0-2-16,7 5 0 0,5 1 0 15,7 2 0-15,5 2-2 0,5 1-1 16,2 1-1-16,2 0 0 0,-2 2-1 0,-1-1 0 16,-7-3-1-16,-3 0 1 0,-6-2-1 15,-4 0 1-15,-6-6-1 0,-5-2 1 16,-4 1 1-16,-2 1 2 0,-6 0 0 15,-5 2 1-15,-6 0 0 0,-5 6 1 16,-2 3 1-16,-8 3-1 0,-3 1 1 16,-6 2 1-16,-3 0-1 0,3 4 1 0,-1-1-1 15,2 2-2-15,7-1 0 16,1-2-2-16,8 0-1 0,7-3-2 0,4-3-6 16,4-3-12-16,4-7-10 0,2-4 11 15,3-5-146-15,9-3-131 0,2-4-319 16</inkml:trace>
  <inkml:trace contextRef="#ctx0" brushRef="#br1" timeOffset="192532.8769">10919 15140 623 0,'-6'-5'136'0,"-5"4"4"15,-4 1-103-15,-1 2-10 0,-6 3-1 16,-3 3 1-16,-4 3 0 0,-3 2-1 0,-3 1-1 16,1 7-2-16,-3 0-2 0,3 1-2 15,-1 1-1-15,1 1-1 0,1 1-4 16,-1 2-1-16,1-2-4 0,1-4-3 16,2-1-3-16,3-2-7 0,2-2-11 15,3-6-15-15,3-3-13 0,6-4 2 16,4-3-135-16,9-4-129 0,8-5-304 15</inkml:trace>
  <inkml:trace contextRef="#ctx0" brushRef="#br1" timeOffset="192895.9594">11182 15052 532 0,'11'-18'130'0,"1"1"4"0,2 0-51 16,4 2-48-16,2 4-7 0,3 1-2 15,2 5-1-15,1 3-2 0,1 6-4 16,-2 3-2-16,-3 7-2 0,-4 4-3 15,-2 3 1-15,-6 2-1 0,-5 2 1 0,-8-1-1 16,-6 1 0-16,-7-2 0 0,-4-2 0 16,-8-2 0-16,-6-3-1 0,0-3 0 15,-2-2-1-15,3-3 1 0,2-6-1 16,2-4 0-16,7-3-2 0,6-6 0 16,3-3-4-16,6-7-8 0,3-3-15 15,7-7-22-15,4-5-140 0,9-1-145 16,3 1-362-16</inkml:trace>
  <inkml:trace contextRef="#ctx0" brushRef="#br1" timeOffset="195499.2242">25492 13184 589 0,'-2'2'122'0,"0"0"0"16,7-1-99-16,1-1-11 0,8 1-11 15,2-1 8-15,7-2 1 0,4-2-1 16,5-3 1-16,3-2-1 0,-1-2-3 16,-3-3-1-16,0-2-1 0,-6-1 0 15,-2-1-1-15,-4-3 0 0,-3-2-1 16,-2-2 0-16,-3-3 0 0,-5-3-1 15,-4 0 0-15,-3 2 0 0,-5 2-1 16,-3 1 1-16,-5 5 0 0,-5 4 1 16,0 6 2-16,-5 2 1 0,-2 5 2 0,2 4 2 15,-1 3 1-15,3 2 2 0,1 1 0 16,4 2 1-16,2 4 0 0,4 0 0 16,4 3 0-16,1 2 1 0,1 1 0 15,-4 4 0-15,8 5-1 0,1 3 1 16,0 2 0-16,1 1 0 0,2 4 0 15,-1 4 0-15,5 0-2 0,-4 2-1 16,-2 4-2-16,-1 1-3 0,0 2-1 0,1 1-1 16,-3-4-2-16,-6-3 0 0,-3-6-2 15,0-6-2-15,-1-5-5 0,-1-6-9 16,-5-5-9-16,2-5-17 0,4-4 26 16,0-3-161-16,-1-2-134 0,1-4-333 15</inkml:trace>
  <inkml:trace contextRef="#ctx0" brushRef="#br1" timeOffset="195714.9872">25726 13332 609 0,'2'-2'128'15,"-3"1"4"-15,-2 2-110 0,-4-1-10 16,-8 2-2-16,-3 1 2 0,-12 0 2 0,-8-1 1 15,-4 4 1-15,1-1 1 0,0 1-1 16,4-1 0-16,5 0-2 0,8-1-7 16,6 0-16-16,5-3-2 0,2-2-139 15,1-3-124-15,4-1-321 0</inkml:trace>
  <inkml:trace contextRef="#ctx0" brushRef="#br1" timeOffset="196112.576">26140 13200 468 0,'18'-6'133'0,"-9"0"6"16,-5-3-19-16,-7 3-68 0,-3 1-15 0,-4 3-7 15,-9 0-4-15,-4 6-5 0,-1 3-4 16,-4 7 2-16,2 4 0 0,0 9 2 15,4 5-1-15,8 8-1 0,4 2-1 16,7 4-5-16,8 1-2 0,6-3-4 16,3-4-2-16,10-4-3 0,4-2-3 15,7-6-8-15,3-5-15 0,1-4-13 16,-2-3 59-16,2-6-194 0,-4-3-139 16,-6-3-353-16</inkml:trace>
  <inkml:trace contextRef="#ctx0" brushRef="#br1" timeOffset="196560.5366">26301 13452 497 0,'15'-16'116'0,"0"0"7"0,0 3-78 16,1 0-11-16,0 3 0 0,-1 3 0 15,-1 3-2-15,-2 7-5 0,-1 2-3 16,-1 3-4-16,-1 3-3 0,-3 4-4 15,0 2-4-15,-2 2-1 0,-1 0-3 16,-3 2-1-16,-1 0-1 0,-1-1-1 16,-1 1-1-16,-2-3 1 0,0 0-2 0,-2-5 1 15,1-2-1-15,0-2 1 0,1-3-1 16,0-4 2-16,5 0-1 0,-3-4 1 16,3-1 0-16,1-5-1 0,4-3 0 15,0-4-1-15,4-4-1 0,-2-7-1 16,7-2-1-16,3-3-1 0,1-1 1 15,0 1 0-15,-2 3 1 0,-2 5 0 16,2 5 4-16,-3 5 3 0,-8 3 3 16,-3 5 3-16,-1 3 2 0,1 0 1 0,-4 2 0 15,-3 3-2-15,-2 3-2 0,2 5-1 16,1 5-2-16,1 5-2 0,0 4-1 16,2 4 1-16,2 3-1 0,3 0 0 15,5-2-1-15,3-2 0 0,5-1-2 16,3-4-3-16,4-4-6 0,5-3-7 15,5-4-13-15,-1-5-6 0,3-3 23 0,-2-6-157 16,2-3-127-16,-4-5-318 0</inkml:trace>
  <inkml:trace contextRef="#ctx0" brushRef="#br1" timeOffset="196790.6858">26938 13209 613 0,'0'1'127'0,"6"4"2"16,1 3-108-16,1 5-5 0,2 4 3 16,4 6 7-16,1 7 5 0,4 4 2 15,-1 4 3-15,0 4-2 0,-2 2-3 16,-1-2-5-16,-9-1-4 0,-4-6-5 16,-6 2-3-16,-7-4-5 0,-6-2-2 15,-3-3-2-15,-5 0-6 0,4-5-10 16,1-2-14-16,-1-5-6 0,6-6-144 15,1-8-139-15,1-3-344 0</inkml:trace>
  <inkml:trace contextRef="#ctx0" brushRef="#br1" timeOffset="197801.6555">27480 13338 631 0,'-2'-6'145'0,"-1"1"6"16,4 1-101-16,-2 0-14 0,4 5-7 15,-2 2-2-15,3 2-1 0,-1 2-5 16,3 3-4-16,8 4-3 0,7 3-2 16,5-1-1-16,11-1-3 0,3 2-3 0,7-2-1 15,1-2-1-15,0-1-2 0,-4-2-1 16,-2 1 1-16,-10-1 0 0,-4-3-1 15,-6 0 1-15,-6-4 0 0,-5 0 1 16,-7-2 1-16,-8 0-1 0,-3 0 1 16,-4 1-1-16,-6 0 1 0,-2 3-2 15,-4 4 0-15,-2-1-1 0,1 3 1 0,-4 3-1 16,0 2 1-16,-3 1 0 0,0 3 0 16,-6-1 2-16,0 5-1 0,-1 0 0 15,2 1 1-15,4-2-2 0,6-2-7 16,5 0-8-16,9-2-15 0,6-6-12 15,5-1-3-15,4-4-132 0,10-3-130 16,1-3-304-16</inkml:trace>
  <inkml:trace contextRef="#ctx0" brushRef="#br1" timeOffset="198197.6382">27999 13676 583 0,'4'-1'136'0,"-2"-1"10"16,-6 0-89-16,2 4-19 0,-7 2-3 16,-2 6 1-16,-5 3-1 0,-8 3-3 15,-6 4-8-15,-3 5-5 0,-3 2-2 16,1 1-2-16,-2-1-3 0,1-1-3 15,7-4-4-15,4-1-10 0,0-5-9 16,3-4-19-16,4-4-1 0,6-5-138 0,2-5-134 16,11-2-328-16</inkml:trace>
  <inkml:trace contextRef="#ctx0" brushRef="#br1" timeOffset="198545.8939">28569 13526 696 0,'10'-6'134'15,"5"-2"4"-15,-4 2-98 0,5 1-98 16,0 2 72-16,5 0 3 0,4 3 3 15,-2 4 1-15,-3 3 0 0,-2 3 2 0,-2 4-1 16,-5 1-1-16,-5 5-2 0,-3 0-3 16,-8 1-2-16,-5 1-4 0,-9-1-2 15,-8-2-2-15,-5 1-1 0,-3 0 1 16,-5-3 2-16,2-2 0 0,4-4 1 16,4-3-1-16,7-3 1 0,6-3 0 15,5-6-3-15,3-5-2 0,5-4-6 16,4-4-12-16,6-6-18 0,3-2 65 0,4-6-213 15,13-5-152-15,5 3-394 0</inkml:trace>
  <inkml:trace contextRef="#ctx0" brushRef="#br1" timeOffset="217577.6145">18677 15070 567 0,'9'-18'134'15,"-4"2"5"-15,-3 1-86 0,-1 4-13 16,0 0-7-16,-1 2-4 0,-1-1-4 15,0 4-4-15,0 0-6 0,-3-1-5 16,2 3-2-16,0 2-3 0,1 2-2 16,0 0-2-16,0 0-1 0,-2 4 0 15,0 7 1-15,-5 4-1 0,-2 6 3 0,1 6 1 16,-5 6 3-16,-1 6 0 0,0 6 2 16,4 2 0-16,3 4 1 0,3 2-1 15,1 1-1-15,8 2-2 0,3 0 1 16,7-2 0-16,2-2-2 0,5-3-1 15,1 0 0-15,1 0-2 0,3 4 0 0,0 0-1 16,-2 0 0-16,0 1 2 0,-2 0 1 16,-4-2 2-16,-4-2 3 0,-4-3 0 15,-5-1 2-15,-4-1 0 0,-5 2 0 16,-3-1-2-16,-4 1 1 0,-3-1-1 16,-3-3 1-16,-4-4 0 0,-5-2 2 15,-2-6-1-15,-4-4-1 0,-5-6-1 16,-2-3-1-16,-4-4-2 0,-2-3-1 15,1-3-2-15,4-2-2 0,3-2-6 16,6-4-12-16,4-4-20 0,9-2-18 16,4-4-140-16,8-2-152 0,2-3-362 0</inkml:trace>
  <inkml:trace contextRef="#ctx0" brushRef="#br1" timeOffset="219443.7649">18668 17094 574 0,'0'2'131'0,"3"0"8"0,2-1-68 0,1 1-39 16,3 1-4-16,3-2 0 0,3 1 3 16,3 1-3-16,3-3-7 0,0 0-6 15,3-1-5-15,3-1-4 0,-1 1-2 16,-1-1-1-16,-2-1-1 0,-1 3-1 15,-2 1 1-15,-4-1 0 0,-7 0 1 16,-2 0 3-16,-5-1 2 0,-2 0 1 0,-4-4 0 16,-1 0 1-16,-3-2-2 0,1-1 0 15,-2 0-3-15,3-1-3 0,-1-1-1 16,-1-1 0-16,2 0-1 0,3-5 0 16,1 1 0-16,2-3-1 0,3-3 1 15,2 0-1-15,2 2 0 0,0-1 0 16,6 1 0-16,-1 2 0 0,2 1 0 15,2 2 1-15,2-1-1 0,2 0 0 0,1 1 0 16,-2 2 0-16,1 1 1 0,0 1-1 16,0 3-1-16,-1 2 1 0,1 3-1 15,-1 2 1-15,0 1 0 0,-1 1 0 16,-2 4 0-16,-1 1 1 0,-2 0 1 16,-3-1 0-16,-1 1 0 0,-2 2 0 15,-2 1 0-15,-2 0 1 0,-1 0 0 16,-3 3 1-16,-2 3 1 0,-4 1 0 15,0 5 0-15,-2 2 0 0,-1-1 0 0,0 0-1 16,-1 1 0-16,0-2-1 0,4-2-1 16,-3-6 0-16,3-1 0 0,2-1-1 15,1-5 0-15,0-1 0 0,4-2 0 16,0 0-1-16,5-2 1 0,3 1 0 16,1-2 1-16,5 0 0 0,4-1 0 15,6 0 1-15,3-1-1 0,5 0 0 0,0-2 0 16,5 5 0-16,0-1-1 0,-2 0 0 15,0 1-5-15,-6 1-10 0,-7 1-13 16,-3-3-10-16,-7-4-138 0,-6 0-137 16,-7-2-339-16</inkml:trace>
  <inkml:trace contextRef="#ctx0" brushRef="#br1" timeOffset="220817.7763">19754 15582 613 0,'-2'4'131'0,"2"-2"7"0,1-1-105 0,-1-2-8 15,1 1-1-15,3-2 1 0,2 0-1 16,1-3-3-16,6-2-7 0,1-4-7 16,5-2-3-16,3-4-2 0,4-4-3 15,1-3-2-15,3-5-2 0,1-3-3 16,0-2-1-16,-3-2 0 0,-3-1 2 16,-6 3 0-16,-4 1 3 0,-9 5 4 15,-6 4 5-15,-6 5 2 0,-2 3 1 16,-10 3 1-16,-1 2 3 0,-2 4 1 15,0 2 0-15,0 2-1 0,-1 3-1 0,2 3-1 16,5 3 0-16,2 1-2 0,2 3-2 16,2 3-2-16,3 0 0 0,1 4 0 15,3 5 1-15,1 4 3 0,2 5 1 16,0 7 1-16,1 6 2 0,2 6 1 16,0 0-1-16,-2 0 0 0,0 2-2 15,-4-2-3-15,0 1 0 0,-3-7-2 0,-1 0-1 16,-2 1-1-16,2-4-3 0,-1 0-6 15,2-5-8-15,1-8-12 0,1-2-16 16,1-7 11-16,0-6-151 0,2-7-133 16,2-7-329-16</inkml:trace>
  <inkml:trace contextRef="#ctx0" brushRef="#br1" timeOffset="221097.828">20139 15701 487 0,'-12'1'112'0,"-6"0"3"15,-3 1-69-15,-8-1-20 0,-7 1-1 0,-3-1 5 16,-2 1-1-16,1 0 1 0,0-2-1 15,1 0-2-15,5 0-4 0,5-1-2 16,7-2-4-16,4 2-3 0,3-2-12 16,8 1-13-16,5 2-11 0,10 0 2 15,5 0-129-15,7 2-119 0,6-2-294 16</inkml:trace>
  <inkml:trace contextRef="#ctx0" brushRef="#br1" timeOffset="221510.7547">20333 15498 594 0,'-1'-6'134'0,"-4"2"3"0,-2 3-89 15,-2 5-21-15,-2 4-3 0,0 7 1 16,-3 5 0-16,0 3 1 0,0 4-1 16,1 5-1-16,0 5-1 0,5 2-1 15,3 1-5-15,3 4-3 0,7 1-3 0,5 2-2 16,5-3-3-16,6-4-4 0,3-6-11 16,6-3-17-16,2-9 148 0,0-7-292 15,2-7-160-15,-2-5-449 0</inkml:trace>
  <inkml:trace contextRef="#ctx0" brushRef="#br1" timeOffset="222105.5557">20455 15650 567 0,'7'-2'130'0,"4"-3"7"15,3 0-93-15,3 1-12 0,4 1 2 16,2 2 3-16,1-1-3 0,-5-1-7 15,-1 4-5-15,-2 1-5 0,-4 3-4 0,-2 3-2 16,-3 1-5-16,0 5-1 0,1 2-2 16,-2 2 0-16,-2 4 0 0,-1-1-1 15,0 3-1-15,-3-2 0 0,-3-1-2 16,1 2 0-16,-2-2-1 0,-1-4-1 16,2 2-1-16,-1-5 1 0,-1-1-1 15,2-5 3-15,1-3-1 0,1-2 1 16,1-4 0-16,1-6-1 0,3-4-1 15,1-1 0-15,1-4-1 0,1-2 0 0,3-3 0 16,1-3 1-16,-1 0 1 0,1 2 1 16,0-2 0-16,1 5 1 0,-2-2-1 15,0 3 1-15,-1 4 0 0,-3 3 0 16,-3 1 2-16,1 2 2 0,-1 3 2 16,-3 3 1-16,0 0 0 0,-2 2-1 15,2 0-1-15,-2 2-1 0,1 3-1 16,-2 1-1-16,1 4-1 0,0 2 0 15,1 5 2-15,2 2 0 0,4 2 0 0,2 2 0 16,1-1-1-16,6 0 0 0,0-1 0 16,5 0 0-16,2-2-3 0,3-2-11 15,1-4-12-15,6-3-8 0,-1-2-132 16,0-7-131-16,-3-5-322 0</inkml:trace>
  <inkml:trace contextRef="#ctx0" brushRef="#br1" timeOffset="222339.6433">21125 15604 686 0,'-3'-3'143'0,"3"3"6"0,3 5-120 16,2-2-10-16,1 2 3 0,3 3 2 0,-1 2 3 15,2 6 0-15,0 2-3 0,-2 8-3 16,-1 4-3-16,-2 4-3 0,-4 3-2 15,-2 2-4-15,-4 1-1 0,-3-1-2 16,-2-2-4-16,-2-3-5 0,-4-2-11 16,-1-3-15-16,-2-6 8 0,1-6-157 15,1 2-143-15,3-7-354 0</inkml:trace>
  <inkml:trace contextRef="#ctx0" brushRef="#br1" timeOffset="222978.7241">21754 15452 616 0,'-5'-19'143'16,"3"2"8"-16,-3 1-93 0,0 5-17 15,5 4-6-15,-2 2-2 0,-2 5-6 16,3 7-7-16,-2 4-6 0,1 7-7 16,1 5-3-16,-4 6-2 0,2 6 0 0,2 4 2 15,1 0 0-15,-1 1-1 0,1 2 0 16,1 0 0-16,0-3 0 0,1 1-1 16,1 0 1-16,0-3-2 0,0-4-1 15,2-3-2-15,-1-7-2 0,0-4-3 16,-2-7-2-16,1-5 0 0,-1-4-1 15,-2-4-2-15,1-7-4 0,-1-4-1 16,-1-7 2-16,0 0 1 0,-2-3 0 16,0-2 0-16,-2 1 5 0,-3 2 3 15,0 5 2-15,-3 5 2 0,-3 1-1 0,-2 2 2 16,-2 3 2-16,-2 3 2 0,-2 5 3 16,0 1 3-16,-3 3 2 0,2 4 1 15,2 1 0-15,4 4 1 0,3 3-1 16,8 2-2-16,1 0-1 0,11-1-2 15,7 3 0-15,7-4-1 0,8-2 0 16,5-3-2-16,2-5 0 0,6-3-2 16,-3-4-5-16,-1-3-5 0,-6-1-8 15,-7-3-6-15,-5-2-9 0,-5 0-134 0,-4 0-126 16,-2-1-317-16</inkml:trace>
  <inkml:trace contextRef="#ctx0" brushRef="#br1" timeOffset="223540.4809">22041 15697 617 0,'-1'-7'137'0,"8"3"7"0,-5-2-86 15,2 0-26-15,1 2-5 0,2-1 1 16,5 1-2-16,1 3-3 0,1 1-6 16,-1 0-8-16,2 4-5 0,-2 2-3 15,0 3 0-15,-5 2-1 0,-2 4 0 0,-2 4 1 16,-4 2 0-16,-1 2 1 15,-4 4 0-15,-1 3 0 0,-4 1 0 0,-2-1 0 16,-1-2-1-16,0-1 1 0,-1-4-1 16,2-3 0-16,0-6 0 0,3-3 0 15,3-3 2-15,2-5 1 0,2-3 1 16,1-2-2-16,3-7 0 0,5-4-3 16,5-8 0-16,3-5-4 0,5-3-3 15,4-3 0-15,0-1 0 0,2 2 2 16,-4 2 2-16,-5 7 0 0,-2 4 2 15,-4 4 5-15,-5 3 2 0,-2 5 2 0,-2 2 1 16,-2 2 0-16,-1 2 0 0,0 2-1 16,-2 2-3-16,1 4-1 0,0 1-2 15,0 5 1-15,2 2 0 0,2 2 1 16,0 3 1-16,2 3 0 0,2 1-1 16,0 1 1-16,3 0-1 0,0 0 0 15,3-2-1-15,0 0-4 0,3-4-9 16,1-5-14-16,4-2-12 0,5-6-140 0,2-6-140 15,9-2-348-15</inkml:trace>
  <inkml:trace contextRef="#ctx0" brushRef="#br1" timeOffset="224044.0013">23327 16014 530 0,'4'0'134'0,"-4"-1"7"16,0 1-54-16,-3-1-42 0,-2 0-12 16,-3 1-4-16,-3 1-3 0,-7 0-3 15,-1 2-6-15,-8 0-3 0,-8 2-2 16,-7 1-2-16,-4 2-2 0,-4-1-2 0,3 2-1 16,0-1-2-16,6 2-1 0,8-2-4 15,8 0-7-15,11-1-6 0,4-3-5 16,4-1-9-16,3-2 55 0,4-5-187 15,4-3-128-15,6-4-336 0</inkml:trace>
  <inkml:trace contextRef="#ctx0" brushRef="#br1" timeOffset="224236.8975">23294 15830 653 0,'-9'5'136'16,"-7"-4"1"-16,-2 2-113 0,-7 1-14 15,-11-2-2-15,-8 0 0 0,-10-2 3 16,-1 1 5-16,-3-1 2 0,3 0-1 16,3-2 0-16,11 3 0 0,11-1-1 15,10 0-4-15,6 1-14 0,7 1-15 0,6 1 78 16,8 1-220-16,8 1-141 0,7 0-382 16</inkml:trace>
  <inkml:trace contextRef="#ctx0" brushRef="#br1" timeOffset="224972.1457">24180 15375 512 0,'-4'-9'141'0,"3"4"5"0,0 2-2 16,1 3-100-16,0 0-13 0,1 1-6 16,-1 5-3-16,0 3 1 0,0 6 2 15,0 4 0-15,0 12-1 0,1 6 3 16,-1 7 2-16,0 5 0 0,-1 7-3 15,-1 3-4-15,1 3-5 0,2-3-4 0,-2 0-4 16,1-2-3-16,2-5-2 0,0-9-1 16,1-8-5-16,2-9-14 0,-3-6-22 15,0-7-13-15,1 0-142 0,-4-4-149 16,0-1-362-16</inkml:trace>
  <inkml:trace contextRef="#ctx0" brushRef="#br1" timeOffset="253371.7793">11314 1818 458 0,'2'-1'121'0,"1"0"3"0,-3 1-31 0,0-1-55 15,1 1-14-15,0 0-6 0,0 1-6 16,-1-1-3-16,0 1-3 0,1 0-2 16,1 2 1-16,0-1 1 0,1 0 0 15,2-1 2-15,1 3 1 0,1 0 0 16,4 0-1-16,3-3-1 0,2 3-2 16,3-2-1-16,2 1-2 0,4-1-1 15,1 0 0-15,1-1-1 0,-1 0 0 16,1 2 0-16,0 0 1 0,1 0-1 0,1 0 0 15,2 1-1-15,1 0 1 0,4-2 0 16,2 1-1-16,4-1 1 0,3-2-1 16,4 0 1-16,2-2 0 0,0-1 1 15,2 1-1-15,0-6 1 0,1 3-1 16,-2-1 0-16,1 1 0 0,1 0 1 16,2 2-2-16,5-2 1 0,0 0 0 0,4-1 0 15,5 0 0-15,5-3 0 16,8-1 0-16,4-1 0 0,4 0 0 0,7-1 0 15,6 0 0-15,6-2 0 0,2 2 0 16,5 1 0-16,7-4 0 0,6 3 0 16,3-1 0-16,4 2 1 0,3-1 0 15,1 1-1-15,3 0 1 0,-1 2-1 16,-2 2 0-16,1 1 1 0,-4 0-1 16,0 1 0-16,-1 2 0 0,-2 1 0 15,-2 0 0-15,2 0 0 0,3 0 0 0,1-1 0 16,3 1 1-16,4-2-1 0,2 0 0 15,7-2 1-15,1 1-1 0,3-1 0 16,2 0 1-16,0 0-1 0,0 0 0 16,0 1 0-16,-6 0-1 0,-5 1 1 15,-6-2 0-15,-8 6 0 0,-8 1 0 16,-3-1 0-16,-9 1 0 0,-7 3 0 16,-4 1 1-16,1 1-1 0,-4-3 0 0,-5-1 0 15,-7 3 0-15,1-1 0 0,-9-3 0 16,-5 1-1-16,-11 0-1 0,-7-1-1 15,-13 0-2-15,-10-1-2 0,-13 1-1 16,-1-1-1-16,-15 1 0 0,-6 1 2 16,-9-1 0-16,6 1 1 0,-5 1-1 15,2-1-4-15,-6 1-5 0,4-1-21 16,5-1-33-16,2 1-29 0,-4-2-30 0,10 0 227 16,-6-2-219-16,2 0-407 0</inkml:trace>
  <inkml:trace contextRef="#ctx0" brushRef="#br1" timeOffset="253719.8652">19426 1424 410 0,'0'-10'114'0,"-3"1"9"0,2 3-36 15,0 0-35-15,0 4-13 0,-2-1-8 16,4 3-8-16,-1 3-7 0,3 3-8 15,-2 0-1-15,6 4-2 0,1 0-1 16,2 2 1-16,-1 1 0 0,12 0-1 16,-6-1 0-16,2 0-1 0,-1-1-1 0,13-1-1 15,-11 1 1-15,-1-3-1 0,-4-1 0 16,11-1 0-16,-5-1 0 0,-2-1 1 16,-10-1-1-16,12 0 0 0,-7-2 0 15,-3 0 5-15,-8-1 6 0,6 0 2 16,-15 3 1-16,-8 0 1 0,-11 5 2 15,-1 3 1-15,-15 1-4 0,-7 7-5 16,-13 0-1-16,12 3 0 0,-1 1-3 16,5-4 0-16,1 2-10 0,22-1-11 0,6-3 104 15,10-3-248-15,10-10-146 0,12-5-409 16</inkml:trace>
  <inkml:trace contextRef="#ctx1" brushRef="#br1" timeOffset="212959.4228">17483 15053 0</inkml:trace>
  <inkml:trace contextRef="#ctx0" brushRef="#br1" timeOffset="256105.5218">12260 1641 387 0,'4'-2'115'16,"-3"1"7"-16,1-1-11 0,-1 1-49 16,-2-1-11-16,2 1-3 0,-1-1-4 15,-1 0-4-15,1 2-6 0,-2 0-5 16,0 2-5-16,-2 4-4 0,-2 6-6 0,0 1-3 15,-2 4-2-15,0 5-2 0,0 3-1 16,4 2-2-16,1 4-1 0,2 2 0 16,3 0-2-16,4 2 0 0,1-2 0 15,1-1 0-15,0-3 1 0,0-4-2 16,-2-5 1-16,-1-6-1 0,-2-1 1 16,-1-6 1-16,-1-2 0 0,-1-4 1 15,-1-3 0-15,-2-4 1 0,-1-4-1 0,-1-4 0 16,-4-6 0-16,1-5-2 0,-1-6-1 15,0-4 0-15,2 0 0 0,1-5 0 16,2 4 0-16,4 1-1 0,0 6 1 16,1 4 1-16,3 3 0 0,0 6 1 15,-2 5 1-15,2 2 1 0,-3 2 1 16,-1 3 0-16,3 1-2 0,-3 1 0 16,-2 4-1-16,4 0-2 0,-4 4-1 0,2 5 1 15,-1 5 1-15,-1 6 0 0,1 7 2 16,-2 3 0-16,1 4 2 0,-2 5-1 15,1 0-1-15,3-1 0 0,0-3-1 16,2-4-1-16,3-1 0 0,-3-7-1 16,1-7 1-16,-1-3 0 0,0-5-2 15,0-4-5-15,0-2-11 0,-3-7-20 0,2-2-139 16,2-5-143-16,3-1-356 0</inkml:trace>
  <inkml:trace contextRef="#ctx0" brushRef="#br1" timeOffset="256844.6885">12124 2497 485 0,'1'-7'121'0,"0"-2"4"0,-1-2-52 15,4-2-35-15,0-1-5 0,1-1-2 16,1 2-1-16,1-3-2 0,1 2-2 16,0-1-2-16,1 4-4 0,3 2-3 15,-1 1-2-15,0 3-4 0,1 3-3 16,2 1-2-16,0 2-2 0,-2 4-1 15,3 1-1-15,-1-1-1 0,1 5 0 0,-1-2-1 16,-2 5-1-16,-185 1 2 16,184 0-1-16,-4 1 0 0,-2 2 0 0,6 4 1 15,-11-3 2-15,-5 1-1 0,182-2 0 16,-189 2 0-16,-4-1 2 0,-4-2 2 16,-11-4 0-16,8 1 3 0,1-3 0 15,2-2 1-15,2-5 2 0,4 0-2 16,1-4-1-16,3-3-2 0,4-5-2 15,1-2-1-15,4-5-1 0,1-6-6 0,1-4-4 16,6-2-7-16,1-1-3 0,1-1-7 16,0 2-6-16,2 2-9 0,-1 4 140 15,0 5-265-15,0 2-140 0,2 1-400 16</inkml:trace>
  <inkml:trace contextRef="#ctx0" brushRef="#br1" timeOffset="258074.7263">12162 2468 322 0,'-1'-2'70'0,"1"4"4"0,1-2-46 16,-2-2-10-16,1 2 2 0,1 0 3 0,0 0 5 16,0 0 4-16,2-1 0 0,-1-3-1 15,3 0 0-15,-1-3-2 0,2-1-2 16,0-1-1-16,0 1-2 0,-1-2-3 16,4 0-4-16,0 1 0 0,-1 2-2 15,2 0-1-15,1-2-1 0,-1 2-1 16,1 0 0-16,-1 3-1 0,1 0 1 15,1 1-2-15,0 3 0 0,1 3-2 16,0 2-1-16,0 1-2 0,-2 6-1 16,2 3 0-16,-1 1-1 0,1 0-1 0,-6 1 0 15,-1 2 0-15,2 0 0 0,-5-4 0 16,-4 0 0-16,-5-3 0 0,-3 0 0 16,2-1 0-16,0-3 1 0,-6-1 0 15,1-2 111-15,1 0-108 0,-5-3 1 16,2 2 1-16,-2-4 0 0,-2 1 1 15,-2-3-2-15,3-1-111 0,-1-1 107 0,0-4-8 16,2-4-11-16,3-2 3 0,2-7-144 16,7-2-128-16,8-6-330 0</inkml:trace>
  <inkml:trace contextRef="#ctx0" brushRef="#br1" timeOffset="261292.4261">18019 1290 554 0,'-8'-5'130'0,"4"-1"5"0,1 1-80 16,2 1-19-16,-1 2-4 0,-1 4-2 16,-2-4-1-16,10-7-2 0,-5 8-4 15,-1 1-5-15,-3 1-2 0,3 4-3 16,2 4-3-16,-3 8-4 0,-8 12-2 16,8 2-1-16,2 2-1 0,0 3-1 15,0 0 0-15,7-2-1 0,-4-3 1 16,0-2-1-16,-2-4 0 0,2-4 1 0,-2-2-1 15,-1-1 1-15,-7-5 1 0,17-2-1 16,-7-5 0-16,-3-2 1 0,-1-3 0 16,5-4 0-16,-1-5 0 0,-3-3-1 15,-6-5 0-15,9-4 1 0,0-5-1 16,-1-5 0-16,-4-6-1 0,4-2 1 16,1-2-1-16,0 0 1 0,-3 4-1 15,2 5 2-15,2 4 3 0,-5 7 1 16,-4 7 4-16,7 4 0 0,-1 5 1 0,-5 2 0 15,5 1-1-15,0 1-4 0,1 2-1 16,0 3-4-16,-5 4 0 0,3 4-1 16,9 7-1-16,-13 4 0 0,2 5 2 15,2 1-1-15,6 4 0 0,-2-2 0 16,0-2 1-16,-5-3 0 0,10-2-1 16,-5-4 1-16,-1-3 0 0,-4-2 0 15,7-3 0-15,-8-4 0 0,3-1-2 0,-5-3-6 16,7-4-16-16,-6-2 61 0,6-3-215 15,-8-3-151-15,13-4-405 0</inkml:trace>
  <inkml:trace contextRef="#ctx0" brushRef="#br1" timeOffset="262189.5931">18028 2127 561 0,'0'-10'150'0,"-10"2"7"15,15-1-35-15,-9 2-71 0,2 2-7 16,-8 0-5-16,17 2-6 0,-8 3-9 16,1 0-6-16,-10 2-7 0,15 4-5 15,-7 4-3-15,0 6-1 0,-9 4-2 16,11 5 1-16,-4 6 0 0,-1 4 1 15,-6 2-1-15,20 4 1 0,-12-3 0 16,-1-1 0-16,-5 1 1 0,6-4-2 16,-3-2 0-16,-2-1 0 0,-13-6 0 15,15-2-1-15,-1-2 1 0,1-4-1 0,-3-5 2 16,0 0 0-16,7-5 1 0,-3-2 0 16,0-1 0-16,4-2 0 0,-2-1-1 15,2-1 1-15,4-1-1 0,-2 0-1 16,-1 1 0-16,1 0-2 0,-6-4 0 15,5 4 0-15,3-1-2 0,-1 1 1 16,2-3 0-16,2 1 0 0,5-2 1 0,6 4 0 16,0-2 0-16,6-1 0 15,-5 2 1-15,0 0 0 0,5 0 0 0,-4 1-1 16,2 0 0-16,-2 0 1 0,-3 0-1 16,4-2 1-16,-2 4 0 0,-4-2-1 15,-1 0 1-15,1 0 0 0,-5 1 1 16,-3-1-1-16,-6 0 0 0,4 0 1 15,-3 1-1-15,-2-1 1 0,-3-1 0 16,5 2 0-16,1-1 0 0,-2 0 0 16,1 0 0-16,3 0 1 0,2 0-1 0,-9 1 0 15,5-2 0-15,-9 2-1 0,4-1 2 16,-1 0 0-16,-2 2 0 0,-6-1 0 16,2 1-1-16,-11-1 0 0,6 2 2 15,-3 1-2-15,-12-2 0 0,-4 2-1 16,-3-1 1-16,7 1 0 0,1 1-3 15,4-1-3-15,4-2-18 0,7-1-16 16,7-2 18-16,10-5-162 0,4-1-142 0,12-2-351 16</inkml:trace>
  <inkml:trace contextRef="#ctx0" brushRef="#br1" timeOffset="286587.8341">19619 2196 470 0,'-4'-1'126'16,"0"-2"60"-16,-3-3-78 0,5-3-68 16,4 0-71-16,0-2 53 0,3-1 54 15,3-1-58-15,0-2-59 0,3 2 55 16,17-1 1-16,-15 2 1 0,1 1-2 16,2 0-3-16,-5 3-1 0,7 5-1 0,-1 1 0 15,-13 2-4-15,7 4-2 0,6 4 1 16,-2 1 2-16,3 5-1 0,-4 2 0 15,-5 4 1-15,-2 2 0 0,5-1 0 16,-8 2-1-16,-4 4 0 0,-3-1-1 16,-4 1 0-16,3-4-1 0,-3 1 1 15,-2 0-2-15,-2-3 1 0,-2-5 0 16,5-2-1-16,4-5 0 0,-3-1 0 16,10-6 1-16,-4-1-1 0,1-3 0 15,7-4 1-15,-3-6-1 0,1-2 0 0,1-4 0 16,-5-3 0-16,-2-4-1 0,11-1-1 15,-3 2 1-15,-2-1-1 0,2 2 0 16,-2 2 0-16,-1 2 0 0,8 2 0 16,-14 0 0-16,7 1 0 0,0 4-1 15,-2-1 1-15,-3 4-1 0,5 0 0 16,0 0 0-16,6 4 0 0,-11 3 1 0,4 1 1 16,-1 3 1-16,5 3 1 0,-13 5 4 15,5 3 2-15,-1 6 3 0,1 3-1 16,-8 3 0-16,3 3-1 0,2 4-1 15,10 0-3-15,-6 0-3 0,5-1-2 16,6-3 1-16,8 1-9 0,12-4-12 16,3-8-18-16,7-6 99 0,7-8-242 15,-1-9-154-15,-3-7-409 0</inkml:trace>
  <inkml:trace contextRef="#ctx0" brushRef="#br1" timeOffset="287773.8807">20413 2090 420 0,'22'-11'107'0,"5"-1"6"0,-12 2-60 16,-2 1-8-16,3 2-3 0,3-2-2 0,-15 6-3 15,-2-3-1-15,-13 2 0 0,15 0-2 16,-2 3-2-16,-8 1-4 0,-10 6-1 15,4 1-3-15,-2 9-4 0,1 3-4 16,-9 9-1-16,1 4 1 0,8 7 0 16,5 6 0-16,3 3-3 0,5 3-1 15,2 1-2-15,7-2-2 0,1 0-2 16,0-5-2-16,6-3-1 0,3-3-2 16,7-6-4-16,2-4-10 0,-6-5-11 15,5-7-13-15,1-2-2 0,-3-6-138 0,-6-7-133 16,-4-3-316-16</inkml:trace>
  <inkml:trace contextRef="#ctx0" brushRef="#br1" timeOffset="288445.6505">20777 2191 609 0,'-1'-12'149'0,"1"2"6"15,-3 2-87-15,-2 1-24 0,5 2-5 16,-1 1-3-16,4 3-9 0,-2 2-9 0,-2 4-5 16,4 4-3-16,-2 2-4 0,6 5-1 15,-4 4-1-15,-1 3 0 0,0 4 1 16,5 0-2-16,-8-1-1 0,5 2-1 15,-3-2 0-15,0 0 0 0,1-5 0 16,-2-6-1-16,-5-1 1 0,10-3-1 16,-8-6 1-16,2-3 0 0,2-6 1 15,2-5 0-15,3-2-1 0,4-10 0 0,-7-2-1 16,10-7-1-16,-4-3-1 0,4 0 0 16,-4 0 0-16,3 2 0 0,-4 4 1 15,3 5 0-15,-1 5 0 0,-4 4 0 16,-3 2-1-16,4 5 1 0,-1 4-1 15,5 2 0-15,5 1 0 0,-6 4 1 16,1 3 1-16,6 4 0 0,1 2 2 16,-4 2-1-16,-3 3 1 0,-4 0-1 15,2 2 0-15,1-1 1 0,-1-2-1 0,-7 0-1 16,6-4 1-16,-6 0 0 0,1-4-1 16,-1-3 0-16,4-3-1 0,-5 0-2 15,2-3-1-15,-3-4-3 0,5-2-1 16,2-2-1-16,2-2 0 0,-4-3 0 15,5-4 1-15,3-1 1 0,2 0 2 16,1-1 1-16,6 1 2 0,-6 1 0 16,-5 3 0-16,4 3 2 0,3 0-1 15,-10 5 1-15,-4 3 0 0,-5 3 1 0,-1 3 3 16,7 2 0-16,1 1 3 0,-11 5 1 16,6 3 0-16,5 2 0 0,-1 2-1 15,6 1-1-15,-10 2-1 0,4-1-2 16,3 1-1-16,7-5-1 0,-3-2-2 15,3-2-7-15,-2-3-6 0,13-3-14 16,8-2-10-16,-8-5-14 0,2-5-118 0,2-1-121 16,6-5-288-16</inkml:trace>
  <inkml:trace contextRef="#ctx0" brushRef="#br1" timeOffset="288785.8755">21753 1934 647 0,'0'-4'141'16,"-5"3"0"-16,6 2-109 0,2 9-7 16,2 4 0-16,0 5 2 0,5 7-1 15,-1 7 5-15,3 7 3 0,-1 5 1 16,-2 6-6-16,-2 5-3 0,-3 7-3 16,-6 1-4-16,-10 0-5 0,-5-2-3 15,-8 1-4-15,-7-5-7 0,-6-5-14 16,-4-9-26-16,-5-5-145 0,2-7-151 15,3-7-381-15</inkml:trace>
  <inkml:trace contextRef="#ctx0" brushRef="#br1" timeOffset="310750.8259">28698 15417 594 0,'0'-14'156'0,"0"1"9"16,-1-1-64-16,1 1-38 0,0 2-5 16,-1 1-3-16,0 1-8 0,0 4-8 15,-1 3-9-15,2 2-9 0,3 4-6 16,-1 3-5-16,2 5-4 0,1 5-2 15,1 6 0-15,1 1 0 0,-2 4 1 16,-1 6 1-16,-2-1-1 0,0-1-1 0,-2-4-1 16,-3-1 0-16,2-2-1 0,-1-4-3 15,0-3-7-15,0-1-10 0,2-3-12 16,0-2-16-16,4-2-19 0,-2-2 94 16,3-3-228-16,-1 0-145 0,-2-1-373 15</inkml:trace>
  <inkml:trace contextRef="#ctx0" brushRef="#br1" timeOffset="311414.0683">28432 15693 607 0,'0'-18'150'0,"1"-3"6"0,0-1-86 0,2 0-19 15,2-2-4-15,-2 2-1 0,2 3-5 16,1-1-6-16,0 3-5 0,1 2-3 16,-1 2-5-16,-1 3-5 0,1 1-4 15,-1 3-3-15,-2 1-2 0,1 1-2 16,0 3-3-16,-1 1-2 0,1 1-2 16,2 3 1-16,-1 2-1 0,0 4 1 15,-1 2-1-15,-2 2 1 0,-2 4 0 16,-2 2 0-16,-6 0 1 0,1 0 0 15,-3 0 0-15,-1 0 0 0,-2-2 0 0,-1-1 0 16,-1-2-1-16,2-1 0 0,-2 1 0 16,-1-3 0-16,1 1 0 0,2 0-1 15,-1-1 1-15,3 0-1 0,0 2-1 16,4-3 0-16,-1 0-1 0,2-4 0 16,3 2-1-16,-2-1 1 0,0 1 0 15,-1 0 1-15,-1-1 1 0,0 3 0 16,0 3 1-16,-1-1-1 0,3 1 0 0,0 1 0 15,3 1-2-15,1-3-3 0,1 1-1 16,1-4-3-16,3-1 0 0,-1-2-1 16,1-3 1-16,-1-4 1 0,0 2 3 15,1-4 3-15,0-1 1 0,-3-3 2 16,1-1 2-16,-3-2 0 0,1 1 1 16,-6 0-1-16,-5 0 0 0,-6 3 0 0,-4 3-1 15,-8 2 0-15,-1 2-1 16,-5 3 0-16,0 3 1 0,0-1-1 0,7 2 0 15,2-1 0-15,8 0 0 0,3-1 1 16,5-2 0-16,3 0 0 0,3-4 1 16,-1-3 1-16,3-3 1 0,-1-5 3 15,0-6 1-15,0-4 2 0,1-6 0 16,-1-3-1-16,1-6 0 0,0 0-1 16,1-2-3-16,0 2-1 0,-1 2-2 15,0 3-1-15,0 0-3 0,1 4-8 0,-1-1-18 16,2 1-26-16,4 1-137 0,5-6-151 15,4-1-368-15</inkml:trace>
  <inkml:trace contextRef="#ctx0" brushRef="#br1" timeOffset="311587.7237">28394 15193 677 0,'-2'-5'149'0,"-4"0"1"15,-4-1-117-15,-3 0-16 0,-3 2-5 16,-5 1-3-16,-4 1-5 0,-3 2-8 16,-3 3-8-16,-2 0-2 0,0 2-136 15,2 2-125-15,4 2-320 0</inkml:trace>
  <inkml:trace contextRef="#ctx0" brushRef="#br1" timeOffset="311995.4675">27577 15572 665 0,'-1'-5'166'0,"-5"-3"8"0,2 4-97 16,-3-3-18-16,-1 1-6 0,1 4-10 15,1-2-8-15,0 3-10 0,2 1-6 16,2 4-5-16,3 0-6 0,2 4-4 16,2 4-2-16,4 4-2 0,0 4 2 15,4 3-2-15,2 7 0 0,-3 4 2 0,-1 5-1 16,-8 4 0-16,-2 5 0 0,-2 5 0 16,-9 0 1-16,-5-2 0 0,-6-5-1 15,-1-3 1-15,1-5-2 0,-1-6-1 16,-1-6 0-16,-1-6-2 0,3-4 1 15,2-6 0-15,0-7 0 0,2-3 1 16,0-6 1-16,-2-5 1 0,2-4 0 16,0-4-1-16,2-3 1 0,3-4-1 0,1-4-5 15,4 1-6-15,3-1-11 0,5 0-14 16,6 1-22-16,6 2 2 0,5 5-136 16,10 4-134-16,6 0-317 0</inkml:trace>
  <inkml:trace contextRef="#ctx0" brushRef="#br1" timeOffset="312421.0958">29182 15258 605 0,'-10'-3'143'0,"-5"0"6"0,2 6-89 16,0 3-18-16,1 5-1 0,0 5-1 15,-4 11-2-15,0 6-3 0,2 9-3 16,-1 6-4-16,-2 6-5 0,-2 7-6 16,-4 7-4-16,-1 2-5 0,-6 4-3 15,-2 0-2-15,-2-3-1 0,0-2-3 16,-1-7-7-16,-1-4-15 0,4-11-18 0,7-8-142 15,4-4-148-15,6-8-365 16</inkml:trace>
  <inkml:trace contextRef="#ctx0" brushRef="#br1" timeOffset="313261.7396">29273 15939 547 0,'3'-9'157'0,"1"-1"9"0,1-1-15 0,-1 0-89 16,1 3-8-16,-2 1-7 0,2 3-10 15,-1 3-10-15,0 2-8 0,0 5-6 16,1 5-4-16,0 4-2 0,0 5-2 16,-1 3-1-16,-3 3 0 0,-2 1 0 15,-3-1-2-15,1 0 1 0,-4-4-1 0,0-1-1 16,1-4-1-16,0-2-1 16,1-3-4-16,2-3-1 0,0-3-2 0,1-3-1 15,1 0 0-15,2-4 0 0,1-2 0 16,3-3 3-16,2-3 3 0,3-3 0 15,2-5 1-15,4-7 0 0,2-5 1 16,3-4 0-16,3-5 1 0,0 1 0 16,0 0 1-16,-3 5 0 0,-3 5 1 15,-2 7 0-15,-4 8 2 0,-3 5-1 16,-2 4 0-16,-1 8 1 0,3 1-2 16,0 4 1-16,1 4-1 0,-2 3 0 0,1 4 0 15,-2-2 0-15,-1 2 0 0,-2 3 0 16,-2-4 0-16,0 0 0 0,-2-3-1 15,0-1 1-15,-2-5-1 0,1-1-1 16,0-4 1-16,0-1-1 0,1-3 1 16,0-2 0-16,0-4 0 0,3-2 0 15,6 0-2-15,1-4-1 0,5-4-2 0,4-1-1 16,6-2-1-16,2-4-1 0,4-1 1 16,-3-1 0-16,1-2 2 0,2 3 1 15,-4 5 1-15,0 1 0 0,-3 9 0 16,-2 2 0-16,-5 5 0 0,-4 6 0 15,-3 1 0-15,-1 3 0 0,-5 6 2 16,-1-1 1-16,-4 3 2 0,2 4 1 16,2 4 2-16,-1 4 1 0,-1-1 0 15,2 1 0-15,1-1 0 0,3 2-2 0,-2-3 0 16,0-2-4-16,5 0-7 0,3-5-14 16,2 1-21-16,2-4-8 0,6-1-136 15,2-2-142-15,1-4-334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0-02T05:48:04.29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1966 6718 543 0,'-4'4'116'0,"1"-2"3"0,1-2-90 16,1 1-11-16,1 1-3 0,1-1 1 0,2 3 2 16,-1-1 2-16,3 2 1 15,3 1-2-15,-1 0 0 0,4-1-1 0,3 2-2 16,3-5-2-16,4-1-3 0,7 0-2 16,1-3-2-16,6-3-1 0,7 0-2 15,-8-1-2-15,0 0 0 0,-2-3-1 16,-6 1 1-16,-1-1-1 0,-7 2 0 15,-9-2 1-15,1 0 2 0,-4 1 0 16,-6-1 0-16,-5-1 0 0,-2-1 0 0,-3-1-1 16,-3-1 0-16,1-2-2 0,-3-1-1 15,3-3 1-15,1-2-2 0,1-2 1 16,4-3-1-16,4-2 0 0,2 0 0 16,5-1 0-16,4 2-1 0,-1 4 1 15,-1 3-1-15,4 6 1 0,1 4 0 16,3 1 1-16,4 4-1 0,-2 2 1 15,9 0 0-15,2 3 0 0,1 1 0 16,2 2 0-16,5-1 1 0,2 3-1 0,-2 3 1 16,-1 0-1-16,-1 2 0 0,0 2 0 15,-3 4 0-15,-7 1 0 0,-2 2 0 16,-6-1-1-16,-5 2 1 0,1 0 0 16,-5-1 1-16,-7-1 2 0,-3-1 0 15,-8 0 2-15,8 0 1 0,-12-2 1 16,1 0 1-16,-3-2 0 0,1 0-1 15,3-4-1-15,3 0-1 0,-2-2-1 0,15 1-2 16,-5-1 0-16,2 0-1 0,7 1 0 16,7 0 1-16,2 1 1 0,7-2 0 15,-2 2 0-15,18-4 0 0,3-1 0 16,1-4-1-16,1-4-1 0,2 0-4 16,-4-1-5-16,-7-2-7 0,-8 2-10 15,-7 1-8-15,-9 3-5 0,-10 2-126 16,-8 4-122-16,-3 3-295 0</inkml:trace>
  <inkml:trace contextRef="#ctx0" brushRef="#br0" timeOffset="752.7381">4141 6799 518 0,'5'0'123'16,"-2"-1"8"-16,-5 0-89 0,-4 2-7 15,-5-1-4-15,-5 1-2 0,-4 0-6 16,-4 1-5-16,-5 0-7 0,-3-1-1 16,0-1-2-16,2 0 0 0,3-2-2 15,1-1-1-15,9 0-3 0,-1-1-3 0,10-1-5 16,4-1-5-16,14-1-4 0,2-1-4 16,7 0-5-16,0-2-9 0,12-3-8 15,0-3-5-15,2 2-3 0,-4-2 1 16,7 0 3-16,-4-3 7 0,-2 3 9 15,-6 2 19-15,3 4 19 0,-10 2 22 16,-2 1 12-16,-9 2 8 0,-2 1-1 16,-11 3 0-16,-6 1-5 0,-9 0-8 15,0 4-10-15,-6 0-6 0,-2 0-6 0,-4 3 4 16,4-1-2-16,1-1-2 0,1 0-3 16,2-3-3-16,9-1-4 0,-4-1-10 15,2 0-13-15,6-3-75 0,8-2-57 16,2 0-110-16,12-4-254 0</inkml:trace>
  <inkml:trace contextRef="#ctx0" brushRef="#br0" timeOffset="2272.7187">4710 5929 608 0,'-24'-19'131'0,"11"8"3"15,0 1-115-15,10 10 1 0,1-2-2 16,1 3-3-16,1 2-3 0,2 3-2 16,0 4-3-16,5 3-2 0,2 4 1 15,3 5 0-15,0 3 2 0,1 2 0 0,0 3 0 16,-2-1 0-16,-1 3-1 0,-3-2-2 16,-2 0-1-16,-3 0 0 0,-2 1-1 15,2-2-1-15,-6 1 0 0,-4-3 0 16,-1 0-1-16,-4-2 1 0,1-1-1 15,-1-3 0-15,-3-3 0 0,3-2-1 16,2-4 1-16,3 0 1 0,-1-5-1 16,4-1 0-16,0-3 0 0,3-1 0 15,0-1 1-15,1-1-1 0,1 0-1 16,0 0 1-16,1 0-2 0,1 0 0 0,-1 0 0 16,1 0 0-16,1 0 0 0,5 1 0 15,1 3 0-15,2 0 1 0,3 3 1 16,-1 2-1-16,3 3 1 0,0 5-1 15,-2 3 0-15,3 2 0 0,-4 5 0 16,0 3 1-16,-2 3-1 0,1 4 0 16,-1 0 0-16,-5 2 1 0,-2 3-1 0,-2 1 1 15,2 1 1-15,-5-2 0 0,-8-2 2 16,4 1 1-16,-2-2 0 0,1 1 0 16,1-6 0-16,1-3 0 0,5 0-1 15,3-4-1-15,1-2-1 0,10-2-1 16,-2-7-2-16,-4-3-10 0,0-2-3 15,0-3-145-15,6-8-132 0,-3-3-342 16</inkml:trace>
  <inkml:trace contextRef="#ctx0" brushRef="#br0" timeOffset="6268.6107">5075 6267 898 0,'3'-5'6'0,"3"1"0"0,0-1 6 16,1 0-1-16,7-6 0 0,7 1-2 15,2-1 0-15,7 3-1 0,-2 2-2 16,8 2 0-16,-6 3 0 0,2 6-1 16,-6 2 1-16,2 4-1 0,-7 4 1 15,-5 3-1-15,-6 2 0 0,2 2 0 16,-8 0 0-16,-5 3-1 0,-8 1 0 0,8 3 0 16,-8-3 0-16,-5-1 0 0,-6-1 0 15,8-2 0 1,6-1 1-16,-1-5-1 0,-16-6 0 0,1 1 1 0,7-4 1 15,8-2 0-15,-2 0 0 0,-10-4 1 16,6 2-2-16,0-2 0 0,10 0-1 16,3 2-1-16,5-2-1 15,-2 2-2-15,-2 1-1 0,17 1 2 0,2 0-1 16,-3 1 0-16,8-2 0 0,8 0 1 0,3 1-1 16,-6-2 1-16,-4 1-1 0,0 0 2 15,2 0-3-15,-4-2-7 0,-8 2-10 16,-4-2-11-16,-3-1-5 0,-5 1-126 15,-2-2-126-15,-4 3-301 0</inkml:trace>
  <inkml:trace contextRef="#ctx0" brushRef="#br0" timeOffset="6715.6268">5906 6647 622 0,'5'-2'145'0,"-7"2"5"15,-1-1-94-15,-3 0-19 0,6 1-3 16,1 0-5-16,-1-1-4 0,-6 0-6 15,8 1-6-15,-2 0-5 0,0 0-5 16,-2 0-3-16,4 0-2 0,-5 0-3 16,2-2-2-16,-5 2-1 0,3 0-1 0,-2-1-1 15,0 0 1-15,-2 0 0 0,8-1 2 16,-4 1 1-16,1-1 0 0,1-1 0 16,1 2 0-16,0 0 2 0,4 1 0 15,-5 0 1-15,4 1 1 0,1 3 2 16,2-1 1-16,2 4 2 0,-4 1 3 15,1 2 2-15,-1 6 2 0,-3 0 2 16,4 1 1-16,-7 0 1 0,-3 3 0 0,0-1-3 16,-4-2-1-16,1-5-4 0,-2 2-6 15,-6-5-9-15,10 0-14 0,-5-3-13 16,2-2-71-16,0-3-58 0,8-3-115 16,0-2-245-16</inkml:trace>
  <inkml:trace contextRef="#ctx0" brushRef="#br0" timeOffset="7249.5749">6232 6269 645 0,'-6'-11'134'0,"6"3"1"16,-9-1-122-16,18 3-3 0,3 0-2 16,4-3-1-16,4 4-1 0,1 0 0 15,-1 4-1-15,2 0-1 0,1 3-1 16,0 1 1-16,0 3-1 0,-4 0 2 16,0 1 0-16,0 2 0 0,-3 2 1 15,-3 1-1-15,-4 2 0 0,1-2-1 16,-4 2-1-16,-2 2 0 0,-5-2 0 0,-2 1 0 15,-5 0 1-15,-4 0 1 0,-6 2 0 16,2 0 2-16,-6-1 0 0,0-2-1 16,0 0 1-16,7-1-2 0,2-3 0 15,3-3-1-15,0-1-3 0,9 0-2 16,3-1-1-16,2-1-1 0,2 1 0 16,9 0-1-16,0 0 0 0,2 1 0 15,1 0 0-15,4 2 1 0,1 1 0 0,-6 0 1 16,-5 0 0-16,3 3 0 15,-3-1 1-15,-2 0 0 0,-6 0 1 0,2 0 1 16,-3 1 1-16,-1-1 2 0,-5 3 2 16,-4-1 1-16,-1 2 2 0,-5 0 2 15,-9-3-1-15,-4-1 0 0,1-1-2 16,-8-4-1-16,-1-2-2 0,-2-4-2 16,3 0-3-16,3-4-8 0,2-2-11 15,4-4-10-15,9-2 10 0,7-7-143 0,6 2-128 16,18 0-312-16</inkml:trace>
  <inkml:trace contextRef="#ctx0" brushRef="#br0" timeOffset="7651.5721">6827 6689 639 0,'-2'0'136'0,"2"0"8"0,-5 0-121 15,7 1 2-15,-8 0 2 0,4 0 0 16,-4 0-3-16,7 1-2 0,-5-1-9 16,4-1-4-16,-5 1-2 0,11-1-4 0,-6-1-2 15,2 0-2-15,-9-1-1 0,12 0-4 16,-6 1-3-16,5-3-1 0,-10 2-1 15,11-1 0-15,-4 2 1 0,3-2 2 16,-3 3 2-16,9-1 3 0,-7 2 1 16,3 3 2-16,-1 1 1 0,4 4 3 15,-3 1 2-15,0 1 2 0,-7 3 3 0,1 1 2 16,-2 2 0-16,-1 1 2 0,-4-1-2 16,8-1-1-16,-12 2-3 0,0-1-2 15,0 1-2-15,-4-4-5 0,4 1-9 16,1-1-12-16,-7-1-12 0,10-4-96 15,2-2-35-15,3-6-111 0,5-2-231 16</inkml:trace>
  <inkml:trace contextRef="#ctx0" brushRef="#br0" timeOffset="8093.1108">7340 6723 592 0,'1'1'152'0,"-1"3"4"16,-1-4-14-16,5 1-108 0,-2 0-12 0,1-2 0 16,-1 1-2-16,5 0-2 0,-3 1-3 15,0-2-4-15,1-1-15 0,2-1-20 16,3-2 23-16,1-3-169 0,-1 0-141 16,3 6-362-16</inkml:trace>
  <inkml:trace contextRef="#ctx0" brushRef="#br0" timeOffset="8240.6822">7683 6750 689 0,'-1'1'149'0,"1"0"0"0,1-2-105 16,1-2-34-16,2-1-6 0,4-2-2 16,5-3-18-16,6 0-10 0,6-3-124 15,7 1-122-15,0 3-310 0</inkml:trace>
  <inkml:trace contextRef="#ctx0" brushRef="#br0" timeOffset="8366.209">8084 6673 669 0,'-1'0'149'0,"-1"1"0"0,1-1-106 16,0 0-22-16,0 0-8 0,4 1-5 16,-4-1-5-16,6 1-10 0,-1-1-8 15,1-1-136-15,7 0-127 0,4 2-325 0</inkml:trace>
  <inkml:trace contextRef="#ctx0" brushRef="#br0" timeOffset="8768.7976">8475 6767 683 0,'1'0'151'15,"-2"0"2"-15,-2 0-117 0,3-1-13 16,-1 0-2-16,0 1-5 0,0 0-4 0,-3 0-2 16,5 1-2-16,-2-2-4 0,-1 1-8 15,-3 0-8-15,0-3-6 0,-1 0-2 16,-2-2-1-16,0 0-2 0,1 1 0 15,2-2 4-15,3 1 7 0,2 0 5 16,4 4 3-16,1 1 0 0,-2 0 2 16,2 1 2-16,1 2 2 0,2 1 7 15,-1 3 6-15,-2-1 4 0,4 2 3 16,-3 5 2-16,-1 0 2 0,-2 3 2 16,4-1-3-16,-10 2-6 0,1 3-3 15,-8-1-3-15,9 0-3 0,-13-1-4 0,-1 1-10 16,-6-2-18-16,8 0-8 0,-6-3-140 15,5-4-136-15,-12-1-343 0</inkml:trace>
  <inkml:trace contextRef="#ctx0" brushRef="#br0" timeOffset="10175.0982">9031 6314 629 0,'3'-8'137'15,"-4"1"4"-15,-1 3-112 0,-6 3-2 16,8 0-2-16,-1 3 5 0,2 7 5 16,-7 7 0-16,6 5-1 0,1 7-2 0,-2 4-3 15,-1 7-2-15,-1 1-7 0,1 0-6 16,3-1-4-16,-4-2-5 0,-2-2-1 15,10-6-3-15,-2-2-9 0,4-6-14 16,1-1-18-16,-5-7-5 0,8-4-136 16,7-8-139-16,-17-1-327 0</inkml:trace>
  <inkml:trace contextRef="#ctx0" brushRef="#br0" timeOffset="10551.5872">9323 6343 665 0,'4'-15'126'15,"7"-2"2"-15,-7 1-95 0,5 1-95 0,2 2 73 16,2 2 3-16,3 3 2 0,-3 3 3 16,-3 4 0-16,4 0-1 0,0 5 0 15,1 3-2-15,0 5-2 0,-3 3-3 16,0 2 0-16,-2 2-1 0,-2 5 1 15,0 3 0-15,-5 2-1 0,-6-2 0 16,5 1 0-16,-12 0-1 0,4 1 0 16,-7-5 0-16,-4 1 0 0,2-3 0 15,2-2 1-15,-4-2 0 0,-2 2 2 16,-4-4 0-16,3 0-1 0,-3-2 0 16,4 0-2-16,7-4-1 0,0 0-2 0,8-3-2 15,9-1-2-15,6-1 1 0,11-3-1 16,4 0 0-16,5-2 0 0,6 2 0 15,6-3-1-15,1-4-5 0,0-4-6 16,-2 1-9-16,-6-1-17 0,-6-1-13 16,-3-3-133-16,-8 1-137 0,-8 5-332 0</inkml:trace>
  <inkml:trace contextRef="#ctx0" brushRef="#br0" timeOffset="11149.5934">10063 6042 663 0,'-1'-5'142'0,"-3"-2"3"16,7 3-117-16,-1 0-4 0,1 2-7 15,-3 0 4-15,2 2 0 0,3 4 0 16,1 4-1-16,-1 1-4 0,5 4-2 16,-3 3-3-16,1 1-1 0,-1 3-3 15,-4 3-1-15,-1 0-1 0,-3-1 1 16,-4 3-1-16,4 2 1 0,-5 0-1 0,-1 3 0 15,2-2 0-15,-1 0 0 0,4 3-2 16,2 0-1-16,0-4 1 0,11-2-1 16,-1-1 0-16,1-3 0 0,7-5 1 15,4-3-1-15,-1-4 1 0,3-5-1 16,-3-2-1-16,15-2 1 0,-11-1-1 16,-5-2-1-16,-4 2 1 0,-10-4 0 15,-4 4 0-15,1 1-1 0,7-6 1 16,1 6-1-16,-25 0-1 0,7 0 0 15,-6 5 0-15,-7 0 0 0,5 3 1 0,-5 7-1 16,-8 0 2-16,5 4 1 0,9 6-1 16,-3 2 0-16,9 4 2 0,-1 0 2 15,1 3 0-15,6 3 0 0,4 3 2 16,-3 1 1-16,6 1-1 0,1 2-1 16,1 2-1-16,-2-2-1 0,1-1-2 15,1-1 0-15,-2-3-1 0,2-6 0 16,-3-3-5-16,-2-3-7 0,2-3-20 0,-4-6-90 15,3-6-65-15,-1-6-135 0,-5-2-305 16</inkml:trace>
  <inkml:trace contextRef="#ctx0" brushRef="#br0" timeOffset="17539.1691">15546 6653 788 0,'-39'34'-787'0</inkml:trace>
  <inkml:trace contextRef="#ctx0" brushRef="#br0" timeOffset="18354.7061">15329 6783 482 0,'-2'5'122'15,"-2"-1"9"-15,2-3-66 0,0 0-15 16,1 0-4-16,1-3-8 0,0 0-7 16,3-6-7-16,1-5-6 0,3-6-6 15,4-4-1-15,2-4-2 0,4-3 2 16,3-5 0-16,3-5-2 0,4-5-1 15,-2-2-1-15,1-6-3 0,0-1-1 0,2-2-3 16,-2 3 0-16,-2 5 0 0,-8 10 0 16,4 6 0-16,-5 8 1 0,-3 6 1 15,-5 7 0-15,-3 3 2 0,0 4-1 16,1 1 0-16,-2 4 1 0,2 4 0 16,4 4 1-16,0 6 2 0,3 5 1 15,3 6 0-15,2 6 0 0,-2 9 0 16,-1 6 0-16,-1 7-3 0,-2 1-1 0,-3 3-1 15,-5 2-3-15,-2-2 1 0,-5-4 0 16,2-6-1-16,-2-8-2 0,0-5-3 16,-2-6-5-16,5-7-4 0,-1-7-7 15,5-4-5-15,-4-5-2 0,4-4-2 16,3-6-1-16,4-5-3 0,-3-4-1 16,8-7 2-16,-2-6-2 0,4-4-1 15,-4-2 2-15,1 1 5 0,-2 0 7 16,-3 5 9-16,-10 5 8 0,-4 7 11 0,-6 3 9 15,-4 3 4-15,-7 5 6 0,-1 3 4 16,-5 1 0-16,-3 1 1 0,6 4-3 16,-8-2-2-16,2-1-3 0,-3-1-4 15,4-1-4-15,-2 0-3 0,3-1-3 16,-4-3-4-16,16 2-5 0,-3-3-6 0,11 0-14 16,2-3-125-16,20-3-122 15,0-1-308-15</inkml:trace>
  <inkml:trace contextRef="#ctx0" brushRef="#br0" timeOffset="18872.4562">16670 6716 594 0,'0'-3'137'0,"-3"1"2"0,-7-2-89 15,0 4-25-15,-5-1-3 0,-4 1-2 16,-7-1-2-16,3 3-3 0,-11 0 2 15,1 3-1-15,-4-1-4 0,4 2-2 16,5-2-1-16,4 0-3 0,-1-3-2 16,9 0-5-16,8-6-4 0,3-2-7 0,7-6-4 15,-1 0-6-15,6-4-4 0,5-3-3 16,3 0 0-16,13 6 3 0,-4 0 2 16,3 2 4-16,4 1 4 0,-3 3 3 15,-1 1 3-15,-1 0 2 0,-9-1 4 16,3 1 1-16,-1-1 2 0,-6 4 3 15,-2-1 2-15,0 1 12 0,-8-1 6 16,-3 4 2-16,-2 1 3 0,-4 2 3 16,-9-1 0-16,-5 2 2 0,-7 1-10 0,-69 1-1 15,61-2-6-15,-3 0-1 0,-3 3-3 16,5-4-1-16,5 2-4 0,5-2-3 16,74 1-4-16,-62 1-8 0,10-2-10 15,4-2-12-15,9 0-129 0,-2-1-128 16,13 2-321-16</inkml:trace>
  <inkml:trace contextRef="#ctx0" brushRef="#br0" timeOffset="20227.7772">17171 5995 498 0,'6'-15'124'0,"-2"1"5"16,-4 3-70-16,-1-2-14 0,-3 2-6 15,-1 1-4-15,0 2-4 0,0 0-2 16,-5 2-2-16,11 1-3 0,-7 3-5 16,1 3-3-16,2 0-3 0,0 5-3 15,-2 3-3-15,0 3-3 0,-7 4-1 0,12 3 0 16,-2 0-1-16,2 5 1 0,-2 0-1 15,15 1 0-15,-8 1-1 0,2 2-1 16,-3 0 1-16,8-1-1 0,-1 2 0 16,0 0-1-16,-12 1 1 0,16-3 0 15,-8-1 1-15,-1-3-1 0,-6 0 0 16,0-2 2-16,-1-2 0 0,-3-2 0 0,-8 1 1 16,5-2 2-16,-6-2 1 0,1-1 1 15,0 0 2-15,3-4-2 0,-6-1-1 16,2-3-1-16,-1-2-2 0,12 1-1 15,-4-4-1-15,-3 1-1 0,-2-2 0 16,10 1 0-16,0-1 0 0,-1 0-2 16,-5 1-2-16,8 0 0 0,5 0-1 15,-2 0 1-15,-3 0-1 0,7 1 1 0,1 3 1 16,1-1 2-16,-1 3 0 0,4 2 1 16,0 3 0-16,1 2 0 0,-2 3 0 15,0 4 0-15,1 6 0 0,-2 2 1 16,-1 2-1-16,4 2 0 0,-3 2 1 15,-4 3 1-15,1 0 0 0,0 1 1 16,2 2 1-16,-5 2 2 0,-3 0 0 16,1 1-1-16,3-2 1 0,-7-2-1 15,1-2-1-15,-4-5-2 0,0-5-1 16,1-2-3-16,-1-8-7 0,0-5-13 0,7-2-12 16,-6-9-138-16,12-5-137 0,3-2-343 15</inkml:trace>
  <inkml:trace contextRef="#ctx0" brushRef="#br0" timeOffset="21508.8423">17658 6231 605 0,'-1'1'138'15,"-3"1"3"-15,-1-2-100 0,12 1-16 16,-8-1-6-16,1 0-4 0,4 1-5 16,2-2-2-16,7 0-2 0,5 1-1 15,-5-2 1-15,13 0 0 0,2-2-1 16,-2-1 0-16,4-1-3 0,-3 1 1 0,-3 0-2 16,-2 2 0-16,-4 0 0 0,-5 1 1 15,-1 3 3-15,-3 3 6 0,-7-1 4 16,-5 2 3-16,-3 4 1 0,-3 1 0 15,-1 6 1-15,-3 1-3 0,-2 5-5 16,0 5-2-16,3 4-3 0,0 4 0 16,-1 4 1-16,2 0-1 0,-1 0-1 15,1-1 0-15,0 0 0 0,3 1-1 16,-3-5-2-16,5-3 0 0,0-4 0 0,5-1-1 16,0-4-2-16,1-5-9 0,0-5-10 15,5-3-12-15,-2-3-10 0,3-4-16 16,2-4-122-16,0-4-130 0,3-3-299 15</inkml:trace>
  <inkml:trace contextRef="#ctx0" brushRef="#br0" timeOffset="21693.6511">17629 6515 725 0,'-1'-2'127'0,"15"2"1"0,2-2-115 16,5 1-113-16,-2-1 104 0,16-1 3 15,3 1 1-15,4-2 1 0,-3 2 1 16,5 2-2-16,1-2 0 0,-5 2-1 0,-7-1-6 16,2 5-11-16,-16-5-105 0,-8-7-22 15,-8 0-99-15,-1-5-220 0</inkml:trace>
  <inkml:trace contextRef="#ctx0" brushRef="#br0" timeOffset="22296.0134">18311 5939 651 0,'1'-8'137'0,"4"1"2"15,2-1-112-15,3 2-12 0,-3 1-14 16,2 0 11-16,-3 4 1 0,1 0-1 0,1 3 0 16,-2 2 0-16,-1 3 1 0,0 1-1 15,1 4 1-15,-1 3 1 0,-3 3 0 16,-9 4 2-16,1 3 0 0,-5 3 1 16,0 3-2-16,-5 1 2 0,-1 1-2 15,-1-1-2-15,11 0-3 0,-2 0-2 16,3 0-3-16,5 0 0 0,6-1-3 15,2-3-1-15,8 2-2 0,1-2 1 16,5-4 0-16,13 1-1 0,-2-5 1 0,-5-6-1 16,3 0 2-16,4-4 0 0,-7-4 0 15,-8-1-2-15,-11-4 1 0,2-1 0 16,1-1 1-16,-10-2-1 0,-8 1-1 16,2 0 1-16,4-1 1 0,-8 1-1 15,-3 0 0-15,1 4 0 0,5 0 0 16,-9 3 0-16,4 2 0 0,-7 2 0 15,0 3 1-15,5 3 0 0,-4 1 0 0,-3 4-1 16,15 6 1-16,-2-1 0 0,4 5 0 16,6 2 1-16,-6 0-1 0,11 2 1 15,4 6 0-15,1-2-1 0,1 3 1 16,-2 1-1-16,4-5 0 0,4 5 1 16,-5-3 0-16,-8-2 0 0,-6-1 1 15,0-4 0-15,2-1 1 0,-9 1-1 16,1-5-1-16,-11-4 1 0,1-5-1 15,-1-3 0-15,-4-5-4 0,2-3-11 0,1-5-20 16,3-7-74-16,7-4-77 0,11-4-134 16,19-2-307-16</inkml:trace>
  <inkml:trace contextRef="#ctx0" brushRef="#br0" timeOffset="29938.3795">21820 6241 385 0,'2'-4'106'0,"-1"-1"7"0,0 2-38 15,2-1-18-15,-2 2-6 0,0-1-2 16,-1 2-1-16,2 0-1 0,-2-1-3 16,0 2-3-16,-2 0-5 0,1 0-6 15,-4 5-4-15,0 4-5 0,-1 2-4 16,-1 6-3-16,-1 7-1 0,1 5 0 0,0 8-1 16,2 5 0-16,2 2-2 0,0 2-1 15,-1 1-1-15,1 1-1 0,1-2-2 16,0-6-2-16,-1-3-1 0,1-3-2 15,-3-5-2-15,3-4-5 0,1-6-9 16,0-6-8-16,0-2-10 0,0-4-9 16,2-3-6-16,4-4-27 0,1-8-95 15,0-4-112-15,0-5-265 0</inkml:trace>
  <inkml:trace contextRef="#ctx0" brushRef="#br0" timeOffset="30276.2482">21799 6257 501 0,'1'-14'125'0,"-2"1"5"16,-1-1-59-16,2 2-27 0,0 1-9 16,0-1-4-16,2 1-3 0,1 0-4 15,1 1-3-15,3 1-5 0,4-2-4 16,4 2-3-16,2 1-2 0,4 1-1 15,6 2-2-15,9 2 1 0,2 6 1 16,0 4-1-16,0 3 1 0,2 6-1 0,-3 3-1 16,-7 4 0-16,-9-1-1 15,-5 5 0-15,-3-1 0 0,-12 1 0 0,-5-2 1 16,-9 3-1-16,-3-3 1 0,-9 2-1 16,-9-4 0-16,-6-3 0 0,2 0-1 15,0-4-2-15,5-4-2 0,0-2-6 16,8-6-8-16,7-2-10 0,8-2-14 15,2-7-44-15,6-5-78 0,6-7-111 0,3-2-248 16</inkml:trace>
  <inkml:trace contextRef="#ctx0" brushRef="#br0" timeOffset="31064.9922">22699 6105 572 0,'-7'-12'128'0,"12"1"3"0,-10 3-93 15,2 2-13-15,-6 4-1 0,10 1-1 16,-9 5 3-16,-3 6 4 0,-9 7 1 16,3 5 2-16,-4 9 1 0,1 11-1 15,-4 8 0-15,10 8-4 0,4 1-6 0,3 2-5 16,5 2-3-16,14 2-5 0,-2-5-1 15,-2-4-3-15,0-7-3 0,6-7-2 16,-3-4-6-16,-1-6-13 0,-6-9-17 16,11-6-12-16,3-7-5 0,1-7-131 15,-3-5-132-15,9-5-304 0</inkml:trace>
  <inkml:trace contextRef="#ctx0" brushRef="#br0" timeOffset="31561.8562">22852 6682 531 0,'-6'9'131'0,"4"-5"3"0,4 1-31 15,-6-4-77-15,3-1-1 0,-2-3 2 16,5 0-2-16,-3-6-4 0,2-1-1 15,-2-5-5-15,9 1-7 0,0-8-3 16,3-4-3-16,0-9-1 0,6-5 0 16,3-7-1-16,4-5 1 0,-3 1-1 15,5 2 0-15,-1 2 0 0,-1 9 0 16,-4 7 0-16,1 9 1 0,-10 8-1 0,0 5 1 16,-4 5 0-16,3 5 0 0,-4 6 1 15,4 5 1-15,-5 2 1 0,12 3-1 16,-7 11 0-16,2 3 0 0,-3 6 0 15,7 4-1-15,-7-2-1 0,2 2 1 16,-9 1-1-16,10-8-1 0,-4-3 0 16,2-7-3-16,-9-6-1 0,1-5-1 0,1-4-1 15,1-3 0-15,-7-5 0 0,3-2 0 16,-6-5 0-16,1-2 0 0,0-1 2 16,-5-3-1-16,-5 1 1 0,1 0 0 15,-7 2 0-15,5 0 3 0,-6 3 0 16,-4 0 1-16,-4 1 0 0,2 1 1 15,-3 2 1-15,3 2-1 0,0 0 1 16,8 1-1-16,5 0-6 0,7 0-11 16,4 0-12-16,14-3-53 0,5-4-68 15,4-3-110-15,6-2-245 0</inkml:trace>
  <inkml:trace contextRef="#ctx0" brushRef="#br0" timeOffset="31845.7155">23423 6093 402 0,'-1'-12'139'15,"-2"6"3"-15,1-1-5 0,0 4-1 16,5 2-118-16,-3 3 3 0,2 5 0 16,2 2-1-16,2 5 1 0,4 3 1 15,5 6 1-15,2 5-2 0,4 6-2 16,-1 3-4-16,-2 5-3 0,-1 4-3 15,-3 2-1-15,-16-1-1 0,6 2-1 0,-5-2 0 16,-5 0 0-16,-9-2-1 16,-3-2 0-16,-1-2-1 0,4-2 0 0,-9-6-1 15,-3-2-1-15,2-4-2 0,3-8-15 16,4-5-14-16,-1-3-14 0,4-5-135 16,8-3-137-16,8-14-338 0</inkml:trace>
  <inkml:trace contextRef="#ctx0" brushRef="#br0" timeOffset="32278.4742">27435 6732 555 0,'-175'0'127'0,"307"1"1"32,-67 0-74-32,-32 0-34 0,-17 2-1 0,0-1 1 0,-98 1 1 15,40-2 3-15,0 1 0 0,-204 1-1 0,26-2-2 16,-1 1-4-16,-288 1-3 0,-26-2-4 16,156 0-5-16,-184-1-1 0,174 0-3 15,97-2-3-15,281-3-2 0,16-2-3 16,9-4-2-16,7-1-3 0,6-2-5 0,4-2-1 15,5 0-1-15,3 0 0 0,-2 2 0 16,-3 3 3-16,-5 1 3 0,-6 2 3 16,3 0 4-16,-10 2 3 0,1-1 2 15,-14 1 1-15,0 0 2 0,1 1 1 16,-3 0 0-16,-8 1 1 0,-3 2 2 16,-6-1 1-16,10 2 4 0,-16 1 0 15,-3 0 0-15,-4 2 0 0,0 1 0 0,-9-1-2 16,-1 1-2-16,-4-1-4 0,10 1-10 15,-1-2-2-15,12-1-136 0,-1-3-122 16,19 2-315-16</inkml:trace>
  <inkml:trace contextRef="#ctx0" brushRef="#br0" timeOffset="33867.2602">25502 5943 1363 0,'38'128'-682'0,"-28"-50"341"0,-5-1 171 0,-4-5 85 0,6-12 42 0,295-15 22 0,-279-12 1 16</inkml:trace>
  <inkml:trace contextRef="#ctx0" brushRef="#br0" timeOffset="35044.5701">25470 5963 411 0,'-3'-4'32'0,"-1"1"89"16,1-3 0-16,-1-1-2 0,4 1-87 16,-1 0-88-16,2-1 83 0,1 1 84 15,1-1-83-15,-4 3 0 0,2 0 2 16,1 1-2-16,-1 1-1 0,0 2-5 16,0 4-3-16,2 2-4 0,2 5-4 15,-3 4-2-15,2 4 1 0,-3 6 0 16,-1 4 0-16,-4 3 0 0,2 0-1 15,-3 4-2-15,2-2-1 0,0 3-3 0,2-1-1 16,-1-3-1-16,6 0 0 0,-4-3 0 16,2-4-1-16,1-4 1 0,-1-5 0 15,-3-6 0-15,5-1 0 0,-5-8 2 16,2 0 1-16,-2-5-1 0,-1-3 0 16,-1-4 0-16,3-5 0 0,-2-4-1 15,1-2-2-15,0-4 0 0,0-3 0 16,-3-2 0-16,3 1 0 0,1-2 0 0,-4 3 0 15,2 2 0-15,0 0 0 0,0 3 0 16,3 2 0-16,-3 4 0 0,1 1 0 16,1 2 0-16,1 1-1 0,-4 4 1 15,6 2 0-15,-4 1-1 0,2 2 0 16,-5 3-2-16,4 3 1 0,1 3 0 16,1 4 0-16,-4 4 0 0,2 6 0 15,-1 5 0-15,4 5 1 0,-5 4 0 0,0 4 1 16,1-2 1-16,1 5-1 0,0-3 1 15,0-2-3-15,0 0-9 0,0-6-14 16,1-3-6-16,0-4-143 0,0-8-139 16,1-10-342-16</inkml:trace>
  <inkml:trace contextRef="#ctx0" brushRef="#br0" timeOffset="35602.8209">25447 7199 639 0,'3'-17'154'0,"-2"-2"5"0,-1 11-95 15,-1-2-19-15,2 7-8 0,-2 1-5 16,2 2-7-16,-3 6-4 0,2 7-1 15,0 8 0-15,-1 8 0 0,-2 5-1 16,0 12 2-16,0 5-2 0,-1 6-2 16,2-2-6-16,-5-1-2 0,3 1-5 15,-1-3-2-15,3-5-4 0,-1-8-7 0,2-4-10 16,0-5-15-16,2-4-17 0,1-9-6 16,2-6-134-16,2-7-138 0,2-6-316 15</inkml:trace>
  <inkml:trace contextRef="#ctx0" brushRef="#br0" timeOffset="35840.5544">25713 7284 626 0,'5'-24'138'0,"-5"2"6"0,9 1-105 16,-4 4-8-16,3 2 3 0,-9 4 4 15,7 4 2-15,-6 2-3 0,-1 5-5 16,-5 5-3-16,0 7-4 0,-5 5-3 15,2 9-5-15,-7 7-2 0,5 9-2 16,-4 7-1-16,2 5-1 0,2-1-2 16,8 6-4-16,-4-1-1 0,6-1-1 0,-2-2-2 15,12-7-5-15,-1-4-14 16,7-2-25-16,-4-10-118 0,14-12-28 0,-9-6-131 16,-4-12-269-16</inkml:trace>
  <inkml:trace contextRef="#ctx0" brushRef="#br0" timeOffset="40531.8684">26895 5353 398 0,'34'-8'102'15,"-19"2"4"-15,-14 3-60 0,-7 6-11 0,-6 3-7 16,-9 5-1-16,-5 3-6 0,-11 9-5 15,-10 6-2-15,-14 7 2 0,-8 7-2 16,-10 7 0-16,-10 9-3 0,-18 9-1 16,-8 9-3-16,-12 6-1 0,-16 6-3 15,-8 9-1-15,-15 5 0 0,-10 1-1 16,5 5 1-16,-6-6-1 0,-5 0 0 16,16-5 1-16,0-2-1 0,10-6 1 15,11-4 1-15,6-2-1 0,15-8 1 16,19-3 0-16,9-9-2 0,11-5-3 0,14-5-10 15,15-6-10-15,3-13-107 0,8-5-106 16,9-13-264-16</inkml:trace>
  <inkml:trace contextRef="#ctx0" brushRef="#br0" timeOffset="40987.6485">22683 5189 507 0,'12'-9'106'16,"6"3"0"-16,9 6-90 0,7 5-10 15,5 6-5-15,5 4 0 0,8 8 0 16,2 4 0-16,3 5 0 0,3 7 1 0,6 7 1 16,5 3 1-16,7 4 0 15,8 2 1-15,11 5 2 0,8 2 2 0,8-1 1 16,11 6 0-16,9 4 0 0,8 3-1 15,8 2 0-15,3 4-1 0,3 5-2 16,10 7-1-16,-2 1 0 0,-4 2-1 16,3 5 0-16,-3 0-1 0,-2 1 0 15,1-1-1-15,-7-2 0 0,-3-1-1 16,2-1 1-16,-7-1-1 0,-2-5 0 0,-6-4-4 16,-5-6-10-16,-3-7-39 0,-2-9-73 15,-2-5-98-15,-12-9-235 0</inkml:trace>
  <inkml:trace contextRef="#ctx0" brushRef="#br0" timeOffset="108730.7513">2002 9777 428 0,'-8'3'112'0,"1"-2"8"0,1 0-46 16,-2 0-46-16,1 0 27 0,1 2-7 15,0-2-6-15,1 0-6 0,2 1-4 16,0-1-2-16,1-1-3 0,2 1-3 16,-1-1-4-16,2 0-3 0,-2-1-4 15,2 1-4-15,1 1-3 0,1 0-3 16,5-1-2-16,1 0 0 0,4 0 0 0,10-1 0 15,4-1-1-15,6-3 1 16,7-1-1-16,3 1 1 0,-3 0 0 0,2 1-1 16,-4 0-1-16,-1 3 1 0,-6 1 0 15,-7 1 0-15,-5-1 1 0,1 2-1 16,-6-1 0-16,-5-1 1 0,-3 1-1 16,-2-1 1-16,-3 0 1 0,0 0 0 15,-3 0 0-15,-1-1 1 0,3 1 0 16,-1-3-1-16,0 1 0 0,0-4 0 0,-2-4-2 15,3-2 1-15,0-4-1 0,3-4 1 16,-2-3-2-16,1-6 1 0,2 0 0 16,1-3 1-16,-1 0-1 0,-3-1 0 15,-1 1 0-15,2 2 0 0,0 4 0 16,0 3 0-16,-1 3-1 0,4 1 0 16,2 1 0-16,3 5-1 0,1-1 0 15,3 3 1-15,4 1 0 0,4 3 0 16,4 3 0-16,6 3 1 0,-1 2 0 15,3 6 0-15,1 2 0 0,1 5 1 0,-6 3-1 16,-3 5 0-16,-6 4 0 0,1 4 0 16,-7 0 0-16,-6 2 0 0,-8 3 0 15,-4 0 1-15,-3-1 0 0,-5-2 0 16,-7-1-1-16,-3 0 1 0,1-2 0 16,-1-5-1-16,2-1 1 0,-1-5-1 15,3-4 1-15,4-4-1 0,7-5 0 0,1-1 0 16,5-3 0-16,5-2 0 0,6-2 0 15,4 0 0-15,2-2 1 0,3 0 0 16,2 1 0-16,2-1 1 0,1 3-1 16,0-1 0-16,0 3 0 0,-2-1-1 15,0 2 1-15,-2-2-1 0,-1 1-5 16,0-2-8-16,-3-1-10 0,-1 1-9 16,-2-4 43-16,-1-3-177 0,-1 3-132 15,0-3-334-15</inkml:trace>
  <inkml:trace contextRef="#ctx0" brushRef="#br0" timeOffset="109401.9424">3910 9792 450 0,'6'2'117'0,"-4"-1"7"0,0 1-44 16,-1-1-28-16,-2 0-3 0,-2 0-1 16,-2-1-4-16,-3 0-5 0,-6 0-4 0,-2 0-6 15,-2 0-10-15,-8 0-4 0,-1 0-4 16,-4-1-3-16,-1 0-2 0,3-2-2 16,-1 0 0-16,4-1-4 0,5 0-3 15,5-2-6-15,9 0-4 0,6-2-5 16,7-4-3-16,7 1-4 0,7-1 0 15,5 1 1-15,4 0 4 0,3 2 5 16,0 2 3-16,1 6 2 0,-2 1 4 16,-4 2 2-16,-4-2 2 0,-3 1 0 0,-5 1 3 15,-7-1 6-15,-5-1 5 0,-2-1 5 16,-9-1 2-16,-5 0 3 0,-5 1 2 16,-3 0 3-16,-6-1-6 0,-6 2-3 15,-5 0-4-15,-2 0-3 0,2 2-3 16,2-2-3-16,5-2-10 0,2 1-12 15,11-3-17-15,13-2-129 0,10-2-129 16,8 1-327-16</inkml:trace>
  <inkml:trace contextRef="#ctx0" brushRef="#br0" timeOffset="110368.392">4452 8958 633 0,'-10'-13'143'0,"2"2"4"0,-1 2-105 16,0 4-10-16,2 1-3 0,-4 2 0 0,5 4-5 15,1 5-6-15,0 2-5 0,-1 4-2 16,4 6-4-16,4 3 0 0,5 9 0 16,-1 0-2-16,0 2 3 0,1 3-1 15,2 6 0-15,1-2 0 0,-1 2 0 16,-3 2-1-16,0 2 2 0,-2 0-2 0,-2-1-1 16,-2-3-1-16,-5-1 0 15,-6-1-2-15,-1-6-1 0,-5-3 1 0,0-5-1 16,1-3 1-16,-7-1-1 0,-1-3 1 15,3-5-1-15,-4-1 0 0,7-4 0 16,-2-2 0-16,-1-1 0 0,9-6-1 16,3-1-1-16,2-3-1 0,5 0-3 15,2-1-1-15,2-1-2 0,3-3 0 16,1 3-1-16,6 3 2 0,2-1 0 16,-3 3 2-16,0 1 2 0,-1 5 0 15,1 2 2-15,1 4-1 0,-4 3 2 0,-1 3 0 16,2 5-1-16,-1 3 1 0,1 2 1 15,-1 3-1-15,0 4 1 0,-1 4-1 16,1 0 0-16,-1 2 1 0,0 3 0 16,-1 3-1-16,-1-1 1 0,0 1 0 15,-1 1-1-15,-2 1 0 0,1-3 1 16,-4-1 0-16,1-2-1 0,-2-5-3 0,0-4-6 16,1-7-12-16,0-4-13 0,2-6-102 15,-1-5-31-15,1-3-115 0,0-8-237 16</inkml:trace>
  <inkml:trace contextRef="#ctx0" brushRef="#br0" timeOffset="112288.8421">4837 9537 859 0,'-3'-3'27'0,"1"3"-3"0,1-2 28 16,3 4-7-16,-3-5-6 0,1 3-8 0,-5 0-7 16,9 5-5-16,-8 2-5 15,-2 6-3-15,-8 3-2 0,9 7-2 0,-6 7 1 16,1 3-1-16,-4 5 0 0,9 2-1 16,0 1-3-16,9 2 0 0,-4-1-2 15,9-3-1-15,2-2 1 0,1-5-1 16,0-4 1-16,0-4 0 0,-9-8 0 15,1-4 1-15,3-2 1 0,-4-5 1 16,-5-5 0-16,-2-3 0 0,-3-3 0 16,7-4-1-16,-10-6-1 0,-2-8-1 15,-2-5-1-15,9-5 0 0,-2-4 0 0,3-6 0 16,0-2 0-16,8 4 0 0,-4 4 0 16,4 4 1-16,-8 6 0 0,7 3 2 15,-5 7-1-15,0 4 1 0,-4 2 0 16,1 3 0-16,1 3 0 0,2 1-5 15,-3 1-12-15,4 2-22 0,2 3-12 16,-1 0-130-16,5 7-139 0,3 2-333 0</inkml:trace>
  <inkml:trace contextRef="#ctx0" brushRef="#br0" timeOffset="113055.7134">5075 9879 374 0,'5'4'113'0,"0"-2"11"0,3-1-32 0,0 2-29 15,2-2-30-15,3 2 163 0,3-2-166 16,0 1-11-16,3 2-10 0,-4-2 5 16,-1 2-3-16,-1 0-1 0,-3-2-158 15,-3 1 160-15,-3-1 4 0,-8-1-2 16,-5 2 0-16,-5-2-1 0,-6 0 0 16,-5 1 1-16,-4-1-3 0,-2 0-3 0,2 0 1 15,3-1 0-15,4 0 0 0,7-1 0 16,3 0-3-16,3 0-2 0,5-1-3 15,3-1 0-15,5-2-1 0,3 0 0 16,3 0 0-16,7-1-1 0,6 1 1 16,6-1 0-16,4 2 0 0,-1 0 1 15,1 2-1-15,0 1 0 0,-3 1 0 16,-6 0 0-16,-5 0 0 0,-9 0 1 16,-3 0 0-16,-8 0 0 0,-8-2 1 0,-9 4 0 15,-8-1 1-15,-4 1 1 0,-4 1-1 16,-2 0 1-16,2 2-1 0,2 0 1 15,6 0-1-15,9-2-2 0,3 0-2 16,10-1-16-16,4-2-8 0,8-4-12 16,11-2-126-16,14-5-127 0,5-2-311 15</inkml:trace>
  <inkml:trace contextRef="#ctx0" brushRef="#br0" timeOffset="113822.887">5565 9552 606 0,'-3'-7'147'0,"-2"-4"10"0,3 2-79 16,-2-1-19-16,0 4-21 0,3 1 10 16,0 1-7-16,-2 1-9 0,2 1-9 15,0 4-8-15,1 3-8 0,1 4-4 16,2 5-2-16,-2 6 2 0,0 4 1 16,2 7 1-16,-1 3 2 0,-1 5 2 15,-3 1-1-15,2 1 0 0,-3 0-2 16,1-1-2-16,-4-3 0 0,3-4 0 15,2-1-3-15,2-6 1 0,-2-5-2 16,1-5 1-16,1-4-1 0,2-5 0 0,0-4-2 16,-1-7-6-16,-1-5-15 0,3-4-23 15,1-8-142-15,-1-2-151 0,3-7-375 16</inkml:trace>
  <inkml:trace contextRef="#ctx0" brushRef="#br0" timeOffset="114444.4999">5926 9941 535 0,'4'2'141'0,"-3"-3"5"0,0 1-13 16,-1 0-89-16,1 0-9 0,-1 1-4 15,-1-1-3-15,4 0-3 0,-5 2-4 16,0 2-7-16,0 1-6 0,0 2-4 16,0 2-1-16,-2 1-1 0,-2 2 0 0,4-1 0 15,-2 0-1-15,0-1-1 0,-2-1-2 16,4-3-3-16,2-1-2 0,-2-3-1 15,-1 0-1-15,5-2-3 0,-3-4 0 16,-3-1 0-16,1-1 2 0,-2-2 2 16,0-1 1-16,1-1 0 0,-5 0 3 15,12 3 2-15,-2 0 1 0,-3 1 1 16,4 1 0-16,1 4 0 0,0-1 1 16,3 2 0-16,-3 0 0 0,12 3 1 0,-3 2 0 15,-1 3 0-15,2 0 1 0,0 5 40 16,-1 0-38-16,-2 2 2 0,-10 2 1 15,1 3 2-15,-2 1 1 0,-8 1 0 16,-4 1-40-16,-3-1 38 0,-4 3-4 16,-3-3-11-16,-1-1-14 0,1-3-17 15,1-4-130-15,5-2-133 0,2-3-330 16</inkml:trace>
  <inkml:trace contextRef="#ctx0" brushRef="#br0" timeOffset="115281.0882">6471 9620 554 0,'1'-14'137'16,"-3"1"6"-16,3 0-65 0,-4 2-32 15,2 0-4-15,-4 1 1 0,4 1-1 16,-2 4-4-16,0 1-4 0,-2 1-7 15,2 6-6-15,1 4-5 0,-1 4-7 0,-1 9-2 16,1 3-5-16,-1 8-1 0,3 4 1 16,-1 1-1-16,2 4 0 0,1 2 0 15,5-2-1-15,-1 1 1 0,2-4-1 16,-2-2 1-16,4-3-1 0,0-5 0 16,-1-3 1-16,-3-8-1 0,-1-4 1 15,-3-6 2-15,0-3-1 0,-1-7 0 16,-2-5 0-16,-3-8 0 0,0-5 0 15,0-6-1-15,-1-9-2 0,-2-4 0 0,0-4-1 16,-1-2 1-16,1 1 0 0,-2 5 0 16,5 3 0-16,-1 8 0 0,0 4 1 15,-1 9 1-15,7 3-1 0,0 7 0 16,-2 3 1-16,0 1-1 0,3 3 0 16,0 2 0-16,1 2-1 0,-2 4 1 15,5 5-180-15,0 4 179 0,-2 6 1 16,2 3 0-16,-2 2 1 0,3 1-14 15,-1-2-20-15,-2 1 225 0,2-5-371 0,3-3-149 16,2-6-385-16</inkml:trace>
  <inkml:trace contextRef="#ctx0" brushRef="#br0" timeOffset="116043.0072">6928 9896 565 0,'9'-1'131'0,"-4"-1"3"0,3-1-77 15,2 1-29-15,0 0-6 0,2 1-2 16,-2 0-3-16,0 0-2 0,0 1-3 16,-4 0 0-16,-2 1-1 0,-2-1 4 15,-4 1 2-15,-3 0-1 0,-5 2 0 16,-9-2-1-16,-4 2 0 0,-3 0-1 16,-8 1-4-16,-3-2 42 0,-1 1 45 0,0-1-90 15,8 0 0-15,4-1-2 0,4 0-1 16,9-1-4-16,5 0-45 0,8 1-45 15,9-1 89-15,3-1 0 0,8 1 0 16,6-1 0-16,6 1 1 0,5-1 0 16,1 1-1-16,-1 0 0 0,-2 0 0 15,-2 1-1-15,-8 0 1 0,-7-1-1 16,-7 0 1-16,-3 1 1 0,-13-1 1 0,-4 0 0 16,-9 2 1-16,-4-1 1 0,-5 1 0 15,-5 1 0-15,-4-1-1 0,5 1 1 16,3-3 0-16,6 0-2 0,6 2-6 15,7-2-7-15,12 0-9 0,8-1-10 16,6-2-11-16,9 0-128 0,8-2-130 16,12-4-306-16</inkml:trace>
  <inkml:trace contextRef="#ctx0" brushRef="#br0" timeOffset="116633.2029">7351 9584 574 0,'-10'-10'136'0,"0"3"3"15,5-4-66-15,2 1-41 0,-1 0-5 16,4 0-1-16,3 0-2 0,0 3-2 15,3-2-2-15,-2 6-4 0,2 0-5 16,4 1-3-16,2 2-1 0,-1 2-1 0,4 3-2 16,-1 3-1-16,4 0 0 0,1 6 1 15,-2 0-2-15,-1 2 0 0,-1 4 1 16,-3 0-1-16,-2 1 0 0,-4 1-1 16,-4 1 1-16,-2 1 0 0,-6-2 2 15,-1-3 1-15,-6 1 3 0,-1 1 2 16,-4-3 1-16,-2-2 2 0,-3-1 1 15,3 0 1-15,1-3-3 0,2 0-1 0,1-2-2 16,2-2-3-16,11-2 0 0,3 1-3 16,2-1-3-16,2 0 1 0,8-2-1 15,5 0 1-15,9-2 0 0,0 0 0 16,5-5-1-16,6 1 1 0,2-2-2 16,0-2-1-16,-2 1-8 0,-5-1-10 15,-4 0-14-15,-4-2-13 0,-5 1 107 16,-9-4-243-16,-2 2-147 0,-5-1-385 15</inkml:trace>
  <inkml:trace contextRef="#ctx0" brushRef="#br0" timeOffset="117179.882">8085 9875 655 0,'-2'0'152'0,"2"-1"6"0,0 1-97 16,-2 0-20-16,5 0-7 0,-3 1-6 16,-1 1-6-16,-2-2-5 0,3 2-6 15,-1 1-7-15,0 1-4 0,-1 0 1 16,-1 0-1-16,2 0 1 0,-1 2 0 16,-1-3 0-16,-1 0 0 0,-1-1 0 15,1 0 0-15,1-2-1 0,-4 0 0 0,5-3-1 16,-3 1 0-16,1-2-2 0,2-1 0 15,-1-1 0-15,2 1-1 0,0-1 1 16,0 1 0-16,1 0 0 0,2 0 0 16,1 1 1-16,-1 2 0 0,1 1 0 15,2 1 0-15,-1 1 1 0,3 0 0 16,-1 3 0-16,0 1 1 0,0 1 0 0,3 2 1 16,-2 1 1-16,-2 3 1 0,0 3 1 15,-1 1 0-15,-1 3 3 0,-4 1 1 16,-3 1 0-16,-3 1 0 0,-3 1 1 15,-3-2-3-15,-3-2 0 0,-4-2-11 16,2-3-21-16,-5-2 62 0,2-2 62 16,2 0-274-16,3-3-163 0,4-3-466 15</inkml:trace>
  <inkml:trace contextRef="#ctx0" brushRef="#br0" timeOffset="118336.0911">8679 10040 889 0,'6'4'166'0,"1"1"3"0,4-166-127 0,-11 159-127 16,0 1 103-16,2 1-2 0,-2 0-2 16,2-1-1-16,-2 1-3 0,4 0-11 15,1 1-18-15,5-2-17 0,-1-1-13 16,9-1-131-16,1-1-138 0,5 1-330 16</inkml:trace>
  <inkml:trace contextRef="#ctx0" brushRef="#br0" timeOffset="118464.4401">9026 9909 668 0,'-4'-2'137'0,"3"0"0"15,3-2-126-15,3 2-16 0,4-1-8 16,1-2-42-16,3 0-82 0,7-1-106 16,4 1-256-16</inkml:trace>
  <inkml:trace contextRef="#ctx0" brushRef="#br0" timeOffset="118611.1457">9356 9901 654 0,'-3'0'155'0,"4"3"6"16,-2-3-90-16,1 0-24 0,-2 0-8 15,5 0-9-15,-3-3-6 0,5 2-5 16,-2-1-6-16,4-2-13 0,1 1-15 16,1 0-20-16,1-1-12 0,0-2-127 0,-3 2-134 15,-1-3-325-15</inkml:trace>
  <inkml:trace contextRef="#ctx0" brushRef="#br0" timeOffset="119417.1666">9955 9901 638 0,'0'-1'145'16,"0"0"8"-16,-1 0-103 0,1-1-12 16,0 2-3-16,-1 0-6 0,2 0-4 0,-2 2-4 15,-1 1-8-15,1 1-7 0,-1 1-2 16,0 2-2-16,-1 2-1 0,-1-1 0 16,0 1 0-16,1-2 1 0,-1 0 0 15,0-3-1-15,-1-1 2 0,2-2-2 16,-2-1 0-16,4-1-3 0,-1-2-3 15,1 0-1-15,-1-2-2 0,4-1-2 16,-2-2 1-16,4 0 0 0,-3-1 2 0,3 1 1 16,-1 0 3-16,4 2 0 0,-3 2 0 15,1 2 2-15,2 3-1 0,0 2 1 16,0 0 1-16,1 5 0 0,-2 1 1 16,1 3 1-16,-1 3 3 0,1 4 2 15,-6 1 1-15,-4 2 2 0,0 1-2 16,-5 2 1-16,-2-1-2 0,-2-2-1 15,-5-1-5-15,1-1-11 0,-3-5-14 16,-1 1-15-16,0-6-128 0,-2-2-131 16,6 0-324-16</inkml:trace>
  <inkml:trace contextRef="#ctx0" brushRef="#br0" timeOffset="120947.4344">10503 9766 478 0,'-9'0'130'0,"0"-1"5"15,4-3-31-15,3-1-59 0,-1-5-11 16,8 2-7-16,2-5-4 0,5-1-6 15,5-5-1-15,2 0-3 0,4-2-1 0,1 1 0 16,2-2 1-16,0 1-1 0,0 2-1 16,-3 2-1-16,-1 5 0 0,-3 2-2 15,-4 4 0-15,-2 1-2 0,-1 6-2 16,-1 5 1-16,-1 4-2 0,-3 3-1 16,0 4 1-16,-7 4-2 0,-2 5 2 15,-3-1-1-15,-3 5 0 0,-5-3 0 16,0 1-1-16,-3-2 1 0,2-1-1 15,0-5 0-15,-2-1 1 0,-2-4-1 16,5-3 1-16,-1-5 4 0,0-3 2 0,-1-9 2 16,1-2 2-16,6-4 1 0,-1-5 0 15,-1-9 0-15,2-2-3 0,8-4-2 16,0 1-1-16,0-1 0 0,-1-4-1 16,12 5 0-16,-5-1-1 0,4 3 0 15,-4-2 0-15,4 1-2 0,6 3-1 0,3 1-2 16,-3-2 0-16,9 4 0 0,2 2 0 15,1 0-1-15,0 5 0 0,-1 1-3 16,-8 2-6-16,-7 3-9 0,-1 4-11 16,-7 2-15-16,-5 4 3 0,-4 1-143 15,-6 2-134-15,-2 4-324 0</inkml:trace>
  <inkml:trace contextRef="#ctx0" brushRef="#br0" timeOffset="121293.893">11304 9756 547 0,'17'-2'129'0,"-7"-1"4"0,-2 2-83 16,-1 0-8-16,-7 0-1 0,0 2-4 0,-5-1-7 15,-5 1-2-15,-1-1-6 0,-5 0-6 16,-8 2-5-16,0 0-3 0,-6 1-1 16,0-1 2-16,-2-2 2 0,1 1 1 15,4 0 1-15,5-1-1 0,5 0-1 16,4-1-2-16,6 1-4 0,8 2-2 0,3-2-3 16,6 2 0-16,7-2-2 0,5 0-3 15,6-2-4-15,4 1-3 0,3 0-6 16,0-2-5-16,0 1-4 0,-8-1-4 15,-6 2 0-15,-5 0 1 0,-5 1 3 16,-9-1-1-16,-9-3-119 0,-7 0-108 16,0 3-285-16</inkml:trace>
  <inkml:trace contextRef="#ctx0" brushRef="#br0" timeOffset="121938.7774">11674 9700 635 0,'0'-8'131'0,"2"0"2"0,1 0-86 16,3 2-85-16,3 0 60 0,-3-1-2 16,4 2-1-16,1 0-1 0,0 0-2 0,2 2-2 15,2 1-2-15,0 2-1 0,3 2-2 16,-2 1-2-16,1 4-2 0,-1 2-1 16,-2 1-1-16,-3 2-1 0,-1 1 0 15,-3 5-1-15,-1-2 0 0,0 1 0 16,-7 1-1-16,-4 2 0 0,-2-2 1 15,-4 0-1-15,-3-2 1 0,-3-3 0 16,-4-1 0-16,2-3 5 0,-1-4 2 0,-1-3 2 16,0-2 1-16,0-6 4 0,3-2 2 15,-1-5 1-15,3-3-1 0,6-3-2 16,6-8-1-16,1-4-2 0,9-2-3 16,3-5-1-16,6-1-3 0,4 0-2 15,3-1 0-15,-2 1 0 0,5 4-1 16,-4 5 1-16,-2 6-1 0,-5 4 1 15,-2 4-1-15,-3 5 0 0,-3 5-1 16,-9 2-6-16,5 2-12 0,-2 3-15 16,0 1-16-16,-2 5 147 0,1-1-281 15,0 2-154-15,6 2-410 0</inkml:trace>
  <inkml:trace contextRef="#ctx0" brushRef="#br0" timeOffset="123012.9213">12327 9063 580 0,'-3'-8'142'15,"2"3"6"-15,0-1-53 0,-2 1-58 0,3 2-3 16,0-1-2-16,3 3-2 0,-4 0-8 16,1 3-4-16,0 3-5 0,0 3-4 15,-5 7-3-15,0 4-1 0,-1 4 44 16,2 8-42-16,-1 2 0 0,1 1 0 16,4 6-2-16,6-2-1 0,6 0 0 15,1 5-48-15,4-4 45 0,4-1 1 0,3 1-1 16,0-7 1-16,-1 0-2 0,0-4 0 15,-2-9 1-15,-2-1 0 0,3-2-2 16,-7-6 0-16,-3-3 0 0,-1-1 1 16,-3-2 2-16,-3-4-1 0,0-2 1 15,-8-2 1-15,2-1-1 0,-3 0 0 0,-6 1 0 16,-1-2 0-16,-1 2-2 0,-4 2 0 16,3 3 0-16,-5 3-1 0,2 2 1 15,3 2 0-15,-1 6-1 0,-3 3 1 16,2 7-1-16,-2 0 1 0,2 6 0 15,4 3 0-15,1 4 0 0,2 5 1 16,4 2 0-16,2 1 1 0,1 4 2 16,1-1 2-16,-2 2 0 0,2-1 0 15,-1-5 0-15,-1 2 0 0,-2-2 0 0,-1-2-2 16,0-4-2-16,-1 0 0 0,-4-5 0 16,-2-1 0-16,-1-6 0 0,-1-4 0 15,-1-5 0-15,-3-5 0 0,0-4-11 16,2-6-25-16,2-7-150 0,0-8-153 15,3-4-390-15</inkml:trace>
  <inkml:trace contextRef="#ctx0" brushRef="#br0" timeOffset="143770.1089">15341 9144 569 0,'-2'-8'134'16,"-2"1"5"-16,1 3-90 0,-1 2-10 16,-1-2-4-16,3 3-5 0,2 1-5 15,-2 0-5-15,2 5-3 0,-1 5 1 0,-1 7-2 16,0 6-2-16,1 7 1 0,-1 8 1 15,-1 4 1-15,0 3 0 0,-1 3-3 16,1-1-3-16,0 1-1 0,-1-4-2 16,2-1-1-16,-2-3-3 0,1-5-1 15,2-3-1-15,1-4-1 0,3-5-1 16,-1-5 0-16,2-3-1 0,-1-3 1 16,1-6 0-16,0-1 1 0,-3-4 1 0,0-1-1 15,-1-5-1-15,-1-3-9 0,1-7-15 16,1-1-16-16,3-5 25 0,0-2-162 15,2-3-138-15,2 1-337 0</inkml:trace>
  <inkml:trace contextRef="#ctx0" brushRef="#br0" timeOffset="144501.942">15611 9537 662 0,'-11'0'142'0,"9"4"-1"0,-3-3-117 16,4 2-12-16,0-2-4 0,10 0-2 15,0 0-1-15,4 1-1 0,-2-4 3 16,12 4 0-16,4-4-1 0,2-1 0 16,1 1-1-16,7 0-1 0,0 0-2 15,0 0 0-15,-4 1-1 0,-6 0-1 16,4 5 1-16,-8-3-1 0,-7 0 1 15,1 1 2-15,-10-2 3 0,-2-1 0 16,-1 2 1-16,-2-3 0 0,-5 0 0 16,0-3-1-16,-6-3-1 0,9-3-4 0,-3 0 0 15,1-2-1-15,-3-5 0 0,-1-3 0 16,6-1 1-16,-1-3-1 0,-3 0 0 16,5-2 0-16,-2 0 0 0,-1 1 1 15,5 3-1-15,-2-1 1 0,-1 5-1 16,4-1 1-16,-1 3 0 0,9 1-1 15,0 1 0-15,3 4 0 0,2-1 0 16,10 3 0-16,0 3 0 0,3 1 0 16,-1 1 0-16,7 4 0 0,-2 3 0 0,-2 2 1 15,-1 1-1-15,0 2 0 0,-3 3 1 16,-2 2 0-16,-8-1-1 0,2 4 2 16,-6-1 0-16,-7 2 2 0,-6-1 2 15,-5 0 1-15,-3 2 1 0,-4 3 2 16,-6-1-1-16,1 1 0 0,-1 0-1 15,2 1-1-15,1 0-1 0,2-1 0 16,3-3-1-16,3 1 0 0,4-1 0 0,3-2-1 16,1-2 0-16,3-2-1 0,4-1 0 15,2-5 0-15,6 2-1 0,4-5 0 16,1 0 0-16,3-2-1 0,3-1 0 16,-1-1-6-16,-2-4-7 0,-4 0-12 15,0 0-11-15,-3-2-18 0,-1-3-123 16,-2-2-131-16,-1-1-307 0</inkml:trace>
  <inkml:trace contextRef="#ctx0" brushRef="#br0" timeOffset="144779.7727">16843 9079 594 0,'1'-16'138'0,"-1"3"9"15,-1 5-88-15,1 2-16 0,0 3-2 16,-3 2-5-16,1 6-1 0,0 2-3 16,1 6-6-16,0 3-6 0,-1 6-3 15,-1 6-2-15,3 4 2 0,1 4-2 16,-2 3-2-16,1 4-1 0,-1 2-2 16,0 5-2-16,2-1 0 0,-1 0-3 15,1 0-1-15,2-1-1 0,1-4-1 0,4-3-2 16,3-5-8-16,1-7-12 0,2-6-21 15,3-4 35-15,1-8-180 0,-2-5-149 16,4-8-368-16</inkml:trace>
  <inkml:trace contextRef="#ctx0" brushRef="#br0" timeOffset="145229.8082">17870 9630 500 0,'7'1'125'0,"-5"-2"9"0,-3 2-31 0,0 1-49 15,-6-1-50-15,0 1 40 0,-3 0-5 16,-4 2-4-16,-4-1-7 0,-4 0-6 15,-7-1-2-15,-2 1-2 0,-5-1-2 16,2-2 0-16,-2 2-3 0,-1-2-2 16,4-2-1-16,5 0-2 0,8 2-2 15,0-4-3-15,3 2-2 0,4-4-11 16,13 2-10-16,1-2-11 0,8-3-10 0,-1-2 16 16,18 0-148-16,1-1-130 0,1 1-303 15</inkml:trace>
  <inkml:trace contextRef="#ctx0" brushRef="#br0" timeOffset="145408.6459">17864 9465 636 0,'-3'2'142'0,"-6"-2"5"16,-3 1-108-16,-5 2-8 0,-6 1 0 0,-4-3-4 16,-3 1 1-16,-5 1-1 0,0-1-3 15,1-1-3-15,0-1-3 0,2 2-5 16,5-1-2-16,8-1-4 0,3 0-13 15,4-1-21-15,6 1 11 0,13-8-157 16,-2-2-139-16,3 1-355 0</inkml:trace>
  <inkml:trace contextRef="#ctx0" brushRef="#br0" timeOffset="161992.8239">18612 8913 474 0,'-10'-5'123'0,"0"-3"2"16,5-1-21-16,0 0-77 0,2 2-6 16,4-1-1-16,-1 1-1 0,1-2-1 15,2 1 0-15,1-2 0 0,3-1-3 16,5 0 0-16,0 1-2 0,5 1-2 0,2 1-1 16,1 4 0-16,-1 0-1 0,1 5 0 15,-3 3-1-15,-1 2 0 0,-2 5-1 16,0 5-1-16,0 4 0 0,-3 7 0 15,0 4-2-15,-1 2-1 0,-3 1 0 16,-2 2 0-16,-2 1-1 0,-3-3 1 16,-5 1 2-16,-1-1 2 0,-4-1 0 15,-4-2 1-15,-4-1 0 0,-4-1 0 0,-4 1-1 16,-1-4-1-16,-3-1-2 16,0-4-1-16,1 0 0 0,3-2-1 0,3-3 0 15,3-5 0-15,4 0 0 0,8-6-1 16,-1 0 1-16,3-4-2 0,4 1 1 15,6-2-1-15,4 0 0 0,7 0 0 16,3 3 0-16,7-3 0 0,5 1 1 16,5-1-1-16,-3 4 1 0,3-2 0 15,-3 2-1-15,-2-1 1 0,-4 2-1 16,-5-2 0-16,-4 2-4 0,-4-4-6 0,-3 0-9 16,-5-6-12-16,2 2-13 0,2-4-25 15,0 0-102-15,2-6-118 0,2-2-273 16</inkml:trace>
  <inkml:trace contextRef="#ctx0" brushRef="#br0" timeOffset="162285.8547">19279 8765 627 0,'0'-8'142'0,"-1"1"4"0,-1 4-106 16,1 1-10-16,1 2-4 0,0 4 1 15,-2 4 2-15,4 6 0 0,-1 8 0 16,1 7-1-16,1 10 0 0,-1 7 0 16,-1 4-5-16,-1 7-6 0,-1-1-2 15,-4 1-4-15,-1 0-2 0,0 0-2 16,0-7-1-16,1-2-2 0,2-6-4 15,2-5-12-15,5-7-21 0,3-10 36 16,6-8-189-16,-1-9-154 0,1-13-392 0</inkml:trace>
  <inkml:trace contextRef="#ctx0" brushRef="#br0" timeOffset="172081.9245">5978 12152 560 0,'-5'-11'135'0,"2"0"2"16,1 1-64-16,4-1-41 15,1-1-9-15,2-3-6 0,2-2-4 0,9-3-2 16,1 0-3-16,7-4-2 0,1 1-4 16,10 1-1-16,1 5 0 0,3 3 0 15,-2 5 0-15,3 8 2 0,-4 7-1 16,-3 7 1-16,-6 3-1 0,0 6 1 15,-8 0 0-15,-6 4 0 0,-7-1-1 16,-1 0 0-16,-7 1 1 0,-4 0-1 16,-8-2 1-16,1 1-1 0,-6 1 1 0,-3-3-1 15,-5-2 1-15,1-3 7 16,-3-4 4-16,0-4 3 0,1-4 4 0,5-6 1 16,1-6 2-16,2-7 1 0,4-5-7 15,7-8-5-15,2-5-3 0,1-4-4 16,3-5-2-16,5 0-3 0,3-1-1 15,2 1 0-15,2 0-1 0,7 0 1 16,6-1-1-16,4-2 1 0,4 1-3 0,12 1-7 16,-4-2-9-16,2 2-10 0,0 3-12 15,-2 3-7-15,-2 12-58 0,-8-1-68 16,-12 8-110-16,5 4-246 0</inkml:trace>
  <inkml:trace contextRef="#ctx0" brushRef="#br0" timeOffset="175135.2724">7057 11823 382 0,'14'-12'111'15,"-3"1"10"-15,-1 1-45 0,-2 1-6 16,-2 2-6-16,-1 1-7 0,-3 3-8 15,-2 3-10-15,-8 1-5 0,0 7-6 0,-5 5-4 16,-1 6-5-16,-6 5-4 0,-2 5-2 16,-5 5-2-16,5 5-2 0,-3-1-3 15,4 1-1-15,0-4-3 0,1 1 0 16,1-2 0-16,0-4-1 0,0-4 1 16,1-3-1-16,0 0-3 0,0-5-7 15,5-5-7-15,3-3-8 0,4-3-14 16,4-1-2-16,2-8-123 0,5-7-119 0,2 0-286 15</inkml:trace>
  <inkml:trace contextRef="#ctx0" brushRef="#br0" timeOffset="175335.6352">6831 11905 554 0,'-4'-13'134'0,"-2"3"6"15,5 3-83-15,0 2-18 0,2 1-8 16,3 5-6-16,3 2-4 0,2 2-4 0,3 3-1 15,3 7-2-15,3 5 2 0,2 4 0 16,-1 3-1-16,1 3-1 0,3 3-4 16,-2 1-2-16,-2 0-1 0,-1-4-4 15,-1 0-6-15,1-3-13 0,-1-1-13 16,1-7-134-16,6-4-132 0,5-5-335 16</inkml:trace>
  <inkml:trace contextRef="#ctx0" brushRef="#br0" timeOffset="176284.0043">7603 11634 584 0,'3'-8'140'0,"-5"6"6"0,2-1-90 15,-6 0-16-15,5 5-9 0,0 3-2 16,-2 4-3-16,-2 4-4 0,2 8-3 15,-3 2-2-15,1 7-1 0,-3 3 0 16,0 0-5-16,1 2-3 0,1-2-2 16,0-4-3-16,0 1 0 0,4-3-1 15,0-5-1-15,4-5 0 0,-2-2-1 0,2-5 1 16,-2-3 0-16,2-4 1 0,1-3-1 16,1-3 1-16,-1-5 0 0,3-2-1 15,2-2 0-15,4-4 0 0,5-2 0 16,3 0-2-16,1 2 0 0,5 2 0 15,1 2 0-15,5 6 0 0,1 2-1 16,-1 6 1-16,0 2-1 0,-3 5 1 0,0 5-1 16,-5 4 0-16,-4 2 1 0,-8 4-1 15,-7 3 1-15,-1 2 0 16,-7 0 1-16,-5 1 1 0,-11-1 0 0,-2 1 1 16,-6-3 1-16,-3-2 0 0,-7 1-1 15,0-2 1-15,-2-5-1 0,3-1-4 16,3-5-6-16,6-3-8 0,4-5-10 15,6-5-11-15,6-5 6 0,8-6-139 16,4-8-125-16,10 0-306 0</inkml:trace>
  <inkml:trace contextRef="#ctx0" brushRef="#br0" timeOffset="176564.68">7486 11717 524 0,'0'-1'123'0,"-2"1"3"0,4 0-75 16,3 1-12-16,5 4-13 0,4-4 5 15,5 1-4-15,10-5-2 0,11 1-4 0,9-2-5 16,7-2-3-16,8-2-4 0,1-1-8 16,1-2-11-16,-3-1 43 0,-5-3-181 15,-7-3-130-15,-5-3-350 0</inkml:trace>
  <inkml:trace contextRef="#ctx0" brushRef="#br0" timeOffset="182226.1958">8040 12620 348 0,'19'-2'108'0,"-5"1"6"16,-7 2-24-16,1 1-27 0,-1-1-8 15,-3 1-8-15,-3 1-4 0,-15-1-6 16,3 2-4-16,-4 1-3 0,-10 0-2 16,-13 0-3-16,-12 1-4 0,-14 0-5 15,-9 1-3-15,-16-3 0 0,-12 0-2 0,-8 1-2 16,-14-2-1-16,-6 0 0 0,-9-2 0 15,-2 3 2-15,-5-4 2 0,0 2 2 16,-3 1 0-16,9 2 1 0,5-2-1 16,13 0-2-16,8-3-2 0,10 5-4 15,14-2-2-15,21-3-2 0,14-1-1 16,15 2-16-16,17-1-16 0,19-1-11 16,19-5-135-16,18 2-141 0,12 1-340 15</inkml:trace>
  <inkml:trace contextRef="#ctx0" brushRef="#br0" timeOffset="182873.0295">6429 13193 533 0,'9'-9'124'0,"0"-3"5"16,4-1-83-16,4 2-13 0,0 0-3 15,0 1 0-15,1 3-2 0,-2-2-3 16,1 3-4-16,-1 3-2 0,0-1-4 15,1 3-2-15,3-1-3 0,0 4-3 16,5 1-2-16,0 5-1 0,2 0-2 16,-1 5 0-16,-2 3 0 0,-2 2-1 15,-5 5 0-15,-5 1 1 0,-9 3 0 0,-5-1 1 16,-12 3 0-16,-10 2 1 0,-7 0 0 16,-7 1 0-16,-2-2-1 0,-1-1 1 15,-4-1 1-15,5-5 0 0,4-3 2 16,5-8 1-16,7-1 0 0,4-2 0 15,5-4-1-15,7-1-2 0,5-2-2 16,8 2-1-16,8-1-2 0,4 0 0 16,4-1 1-16,8 2-1 0,6-3 1 15,4 0-1-15,6-2 1 0,3 2 0 0,0-1-1 16,-1-1 0-16,-4 0-2 0,-2 0-7 16,-6-2-11-16,-6 1-10 0,-6-4-9 15,-3-2-16-15,-2-2-113 0,-3-4-118 16,2-1-275-16</inkml:trace>
  <inkml:trace contextRef="#ctx0" brushRef="#br0" timeOffset="183136.2108">7323 13118 552 0,'1'-15'132'0,"0"4"6"0,-2 1-67 16,0 1-35-16,0 3-2 0,-1 1 0 15,2 0-2-15,-1 4-6 0,-1 4-5 16,-3 0-4-16,-1 5-2 0,-2 4-3 16,-3 4 0-16,-2 5 0 0,-2 3 1 0,0 5-1 15,3 1-1-15,2 4-2 0,1 0-4 16,7 1-1-16,2-1-2 0,6 0 0 16,4-3-1-16,1-1-3 0,-1-3-3 15,3-4-7-15,0-3-12 0,-4-3-11 16,0-5-34-16,-2-3-103 0,0-6-125 15,0 0-289-15</inkml:trace>
  <inkml:trace contextRef="#ctx0" brushRef="#br0" timeOffset="183397.0477">7191 13836 638 0,'4'2'151'0,"0"2"8"0,-1-1-92 16,2 1-26-16,3 2-6 0,-1 2 0 15,3-1-7-15,0-1-7 0,-1 0-7 16,-1-1-5-16,-1-1-8 0,-3-2-24 15,0-6-148-15,-3-3-145 0,-5 0-372 16</inkml:trace>
  <inkml:trace contextRef="#ctx0" brushRef="#br0" timeOffset="185194.8753">9119 12780 296 0,'11'-2'87'0,"0"0"9"16,0 1-34-16,0-3-2 0,0 3-4 15,-1-1 0-15,-4 1-5 0,0 2-4 16,-6 1-2-16,-3 0-1 0,-6 3-9 16,-6-2-4-16,-3 1-5 0,-7 0-2 15,-4 1-5-15,-7-1-5 0,2-1-6 0,-2 0 1 16,1-1 0-16,0 1-3 0,7-2-2 15,3-1-2-15,9-1-8 0,4-4-5 16,8-1-7-16,7-5-5 0,5-5-4 16,8 1-6-16,4-2-8 0,7 1-6 15,4-1-97-15,1-1-98 0,0 5-252 16</inkml:trace>
  <inkml:trace contextRef="#ctx0" brushRef="#br0" timeOffset="185354.8092">9219 12579 427 0,'0'-1'129'0,"-3"1"7"15,-2 0 4-15,-8 1-76 0,-2 0-20 16,-5 2-9-16,-3-1-3 0,-9 1-3 16,-5-1-3-16,-5 1-3 0,3-2-2 15,-4 1-4-15,2 0-4 0,1-2-3 0,8 0-5 16,8 1-13-16,8-1-15 16,9-1-11-16,12-1-132 0,11 1-130 0,9-1-327 15</inkml:trace>
  <inkml:trace contextRef="#ctx0" brushRef="#br0" timeOffset="185973.1689">9907 12225 576 0,'-1'-10'140'0,"0"0"7"0,-3 3-81 15,3 3-14-15,-2 2-7 0,3 1-7 16,-1 2-5-16,0 2-3 0,0 6-4 15,-1 6-4-15,-3 3-5 0,1 11-2 16,-4 4 1-16,4 4-1 0,-3 4-4 0,2 0-4 16,-3-3-3-16,6 0-2 0,1-6-5 15,0-3-7-15,-2-6-11 0,7-5-13 16,0-4-10-16,9-3-9 0,-2-6-127 16,5-6-129-16,3-1-298 0</inkml:trace>
  <inkml:trace contextRef="#ctx0" brushRef="#br0" timeOffset="186355.0123">10164 12270 626 0,'1'-9'142'15,"-1"0"6"-15,-1 4-100 0,1 1-18 16,1 4-6-16,1 5-4 0,-2 0-2 16,-2 3-2-16,2 3-4 0,2 1-3 15,-6 6-2-15,1 3 1 0,2-1-1 16,-1 3 0-16,-1 0-4 0,-3-3 0 15,2 0-1-15,2-3-1 0,0-3 0 0,0-3 0 16,0-4-1-16,1-2 0 0,6 0 0 16,-4-4 0-16,2-2-1 0,4-3 0 15,0 0 1-15,3-4 0 0,2 1 0 16,-1-3 0-16,6 0 0 0,2 1 0 16,0 2-1-16,1 1 1 0,4 3-1 15,0 3 1-15,2 3-1 0,-3 3 0 0,2 4 0 16,-5 3 1-16,-3 5-1 15,-2 1 1-15,-4 2 1 0,-7 3 1 0,-2-1 0 16,-6-1 2-16,-1 1 0 0,-10 0 0 16,-7-4 1-16,-5 1 0 0,-6-2-1 15,0 2 0-15,-3-3-1 0,-2-1-4 16,7-3-7-16,3-2-12 0,5-4-11 16,5-5-10-16,2-8-126 0,10-1-128 15,4-4-304-15</inkml:trace>
  <inkml:trace contextRef="#ctx0" brushRef="#br0" timeOffset="186552.2632">10096 12326 586 0,'21'-17'128'0,"6"-1"4"16,8 2-106-16,1 0-2 0,8 5-2 15,1 2-2-15,1 5-3 0,-1 5-4 16,-3 6-8-16,-4 5-32 0,-1-1-111 16,-7-2-117-16,-3-1-297 0</inkml:trace>
  <inkml:trace contextRef="#ctx0" brushRef="#br0" timeOffset="207455.0679">22374 9700 546 0,'-12'8'130'0,"2"0"2"16,10-15-81-16,-3 3-20 0,5-10-9 16,3-1-7-16,3-7-3 0,3-4-3 15,4-7-1-15,3-6 0 0,6-10-2 16,10-6 0-16,4-6 0 0,7-5-3 16,-1-2 0-16,4 2 1 0,-6 2 2 15,-5 7 4-15,-12 8 4 0,-3 8 3 16,-9 11 5-16,-5 6 2 0,-4 7 0 15,0 6 0-15,-2 4-5 0,-1 3-3 0,-2 3-5 16,4 1-4-16,-1 2-3 0,3 4-3 16,2 7 0-16,4 5 0 0,3 7 0 15,0 8 2-15,-2 9 1 0,0 6 1 16,-3 4 1-16,-2 7 0 0,-6 2 0 16,1 0-1-16,-5 1 0 0,-3-3-2 15,-1-4-1-15,-2-2 0 0,-1-9-2 16,0-7 0-16,0-5-3 0,3-7-6 0,2-5-7 15,3-5-6-15,0-5-10 0,2-6-6 16,5-4-7-16,3-9-5 0,2-6-2 16,3-4-16-16,4-7-22 0,2-4-6 15,0 0 1-15,0 0 7 0,-2 2 8 16,-5 0 8-16,-3 4 26 0,-5 3 42 16,-6 5 31-16,-4 2 19 0,-2 2 9 0,-5 3 8 15,0 1 6-15,-1 5 3 0,-4 0-9 16,2 4-12-16,0-2-11 0,-2 4-5 15,-5-2-7-15,-4 3-2 0,-1-4-4 16,-4 1-2-16,-4-4-3 0,1 5-2 16,-1-7-3-16,4 2-4 0,15-1-12 15,3 3-12-15,14-5-82 0,10-1-46 16,11-6-107-16,12 5-239 0</inkml:trace>
  <inkml:trace contextRef="#ctx0" brushRef="#br0" timeOffset="207852.2496">23749 9666 513 0,'9'2'124'0,"-2"-2"2"16,-5 0-73-16,2 1-11 0,-5-1-7 15,-4-1-5-15,-8 2-6 0,-6 0-5 16,-10-1-1-16,1 1-6 0,-6 1-3 15,-8 0 1-15,1-1 118 0,3-1 22 16,7 3-142-16,8-5-1 0,5 2-5 16,3-2-4-16,10-2-7 0,5-2-123 15,6-5-29-15,11-1 138 0,4 0-8 0,3-4-6 16,8 1-14-16,7-1-12 0,4 2-64 16,-3 2-4-16,-4 2-74 0,-3-1-132 15</inkml:trace>
  <inkml:trace contextRef="#ctx0" brushRef="#br0" timeOffset="207978.7219">23837 9502 394 0,'1'-3'176'0,"-7"2"-44"0,-4 1-37 16,-6-1-24-16,-5 1-24 0,-10-3-14 16,0 4-6-16,-5 2-2 0,2-4-3 0,1 2-4 15,-4 0-3-15,2-1-4 0,6 0-3 16,7-1-11-16,8-2-12 0,12 2-12 16,4-4-127-16,12-2-125 0,9-3-316 15</inkml:trace>
  <inkml:trace contextRef="#ctx0" brushRef="#br0" timeOffset="208609.7648">24299 9037 576 0,'2'-22'137'0,"-6"1"3"0,-5 1-84 16,1 2-16-16,-8 2-6 0,-1 3-2 15,-1 5-2-15,4 2-4 0,0 0-2 16,5 4-6-16,1 5-4 0,8 2-5 15,2 2-4-15,1 5-3 0,3 6-3 16,3 2 1-16,-1 5 1 0,3 1 0 0,1 3 0 16,1 2 0-16,-2 1 1 0,-3 1-1 15,0 1 1-15,-2 0 0 0,-2 0 0 16,-3 2 0-16,-2-3-1 0,-2 3 0 16,0-4 1-16,-5 0-2 0,1-3 1 15,-4-2-1-15,5-6 1 0,-6-1 0 16,1-4-1-16,0-5 1 0,5-4 1 15,-1-2-1-15,2-2 1 0,-2-2 1 16,3-1-1-16,3-1-1 0,3-5-1 0,-3 3-2 16,-2 1-1-16,5-1-2 0,-4 2-2 15,2-1-2-15,10 2 0 0,-13 3 0 16,5 0 2-16,2-2 1 0,3 5 1 16,4-1 1-16,4 5 3 0,-9 2 1 15,15 3 0-15,-4 2 0 0,-2 5 1 0,-2 3 2 16,1 2 1-16,-7 2 3 15,3 7 2-15,-7 2 2 0,2 4 1 16,-2 5 0-16,0 2 3 0,-3 4 0 0,-4 0 0 16,0-3-1-16,2 0-1 0,-1-2 0 15,1-1-4-15,1-4-4 0,1-1-2 16,6-4-3-16,-2-4-1 0,2-3-9 16,1-6-16-16,5-7-15 0,-1-9-140 15,12-7-144-15,2-5-360 0</inkml:trace>
  <inkml:trace contextRef="#ctx0" brushRef="#br0" timeOffset="212567.6054">24786 9363 516 0,'4'-13'132'0,"1"2"9"0,-4 0-67 16,2 4-11-16,-3 4-12 0,-2-1-3 0,2 4-4 15,0-2-7-15,-2 5-5 0,1 0-5 16,-5 7-4-16,2 6-3 0,0 8-2 16,0 5-2-16,1 7-2 0,-1 4 0 15,2 3-2-15,4 2-4 0,-1-2-2 16,1-4-4-16,0-2-1 0,3-4 0 15,-1-5-1-15,-2-1 0 0,1-3-2 16,-1-7-4-16,-1-3-10 0,2-5-13 0,-5-1-10 16,4-6-13-16,0-5 95 0,2-7-227 15,0-3-141-15,2 0-364 0</inkml:trace>
  <inkml:trace contextRef="#ctx0" brushRef="#br0" timeOffset="212906.9337">25247 9637 437 0,'6'2'119'15,"-6"-4"6"-15,4 4-55 0,0 1-11 0,-2-1-13 16,1-2-12-16,-2 3-4 0,0-3-5 16,0 3-3-16,-1-4-2 0,-3 2-3 15,-1-1-2-15,-6 0-2 0,-3-1-2 16,-3 2-4-16,-10 1-3 0,-6-2 0 16,-2 0-1-16,-6 1 1 0,6 0 0 15,2 2 0-15,4-5-2 0,12 4-7 0,12-2-5 16,9-4-4-16,13 0-5 0,12 0-6 15,5 1-7-15,7 0-120 0,2 0-112 16,3 4-289-16</inkml:trace>
  <inkml:trace contextRef="#ctx0" brushRef="#br0" timeOffset="213337.5787">25444 9616 539 0,'6'-11'131'0,"3"1"4"0,-4 0-70 16,5 2-26-16,1-1-7 0,2 0-9 0,-2 3 1 15,8 5-5-15,0 1-3 0,5 0-4 16,-1 4-3-16,2 4-2 0,-2 2-1 15,2 1-2-15,-12 2-1 0,3 3-2 16,-5 0 2-16,-7 1-1 0,-4 1 1 16,-1 2-2-16,-7-2 2 0,-2-2-1 15,-4-1 0-15,-4 0 0 0,2-5 0 16,-8-3 0-16,-4-3 4 0,2-2 3 16,0-4 3-16,4-2 1 0,1-6 2 0,-1-3 1 15,10-5-1-15,5-4-3 0,0-6-2 16,6 0-3-16,3-3 0 0,3 0-1 15,3 1 0-15,0-2-2 0,4 1 0 16,11 6-1-16,-3-1 0 0,4 1-3 16,5 0-5-16,3 0-6 0,1 6-9 15,1 0-8-15,-9 2-8 0,1 2-10 16,-2 7 53-16,-7 2-179 0,-2 4-125 0,-7 5-329 16</inkml:trace>
  <inkml:trace contextRef="#ctx0" brushRef="#br0" timeOffset="213751.7144">25959 9707 595 0,'0'1'139'0,"0"-1"5"0,0-1-80 0,-1 0-29 16,-1 3-9-16,-1 2-4 15,1 0-4-15,-1-1-3 0,3 3-5 0,-4 1-4 16,-2-1-4-16,3-3 0 0,0 2-2 16,-1-1-3-16,1-2-2 0,-2 0-2 15,4-1-1-15,1-1-1 0,0-1-2 16,0-3 2-16,2 0 2 0,3-2 2 15,0-1 1-15,-1-2 1 0,3 2 1 16,0 1 2-16,2-2 0 0,-2 2 1 16,1 6 1-16,0-1 2 0,3 5 2 0,-2-1 1 15,-4 6 3-15,0 3 1 16,-4 5 4-16,-2 4 2 0,-4 5-2 0,-6 1 0 16,-1 1-2-16,-2 3-2 0,-3-5-8 15,1 2-16-15,-1-6-14 0,1-2-136 16,1-4-134-16,3-6-337 0</inkml:trace>
  <inkml:trace contextRef="#ctx0" brushRef="#br0" timeOffset="216112.8797">26573 9679 440 0,'-183'-198'121'0,"187"188"3"0,-4-1-15 15,3 2-67-15,1 2-14 0,1-1-7 0,4-1-3 16,2 1-4-16,3 0-2 0,1 3-2 15,3-1-2-15,3 1-1 0,-1 3 1 16,1 7-1-16,3 0 1 0,-4 6 0 16,-4 3 1-16,-4 4 0 0,-9 3 0 15,2 1 0-15,-7 2-1 0,-10 3 0 16,-6-1-1-16,-1-2-1 0,-3 1-1 16,6-2-1-16,-7 2-1 0,-1-2 0 0,6-2 0 15,8-3 0-15,-4-2 2 0,5-3 0 16,1-2 1-16,3-5 0 0,0 0-1 15,4-3 0-15,1 0 0 0,6-2-2 16,3 1-1-16,1-4 0 0,2 1-1 16,3-1 1-16,1-1 0 0,8-2-1 15,0 3 0-15,-2-1 0 0,7 3-1 16,-2 0 1-16,-1 0-2 0,-1 2-4 0,-5-2-10 16,-1-3-9-16,-2 1-2 0,-6-2-135 15,2 0-127-15,0-1-315 0</inkml:trace>
  <inkml:trace contextRef="#ctx0" brushRef="#br0" timeOffset="216521.236">26967 9754 397 0,'7'2'116'16,"-5"1"8"-16,-2-3-38 0,-2 2-23 0,-1 1-9 15,-6-1-8-15,3 0-8 0,-1 1-10 16,-3-1-8-16,3 2-5 0,-1-1-5 16,-1-1-1-16,5 0-3 0,-6 0-1 15,4-1-2-15,0-1 0 0,1 1-1 16,4-1-1-16,2 0 0 0,-1-2-2 15,6-2 0-15,-6 0-1 0,7-2 0 16,1 0 0-16,-1-1 1 0,2 0 0 16,2 1 0-16,-1 3 2 0,1-2-1 0,-4 3 3 15,-1 2 1-15,-3 3 1 16,0 1 4-16,1 5 2 0,-5 4 2 0,-3 6 2 16,-1 4-1-16,-2 4 0 0,-1 2-2 15,-4 3-3-15,-3-2-2 0,4 0-5 16,-1-5-10-16,1-3-12 0,0-2-10 15,3-7-133-15,1-4-130 0,0-4-327 16</inkml:trace>
  <inkml:trace contextRef="#ctx0" brushRef="#br0" timeOffset="219104.4427">26912 9875 923 0,'-41'9'30'0,"11"-2"-18"15,6-2-6-15,10-1 1 0,7-4 73 16,9-1-30-16,9-2-43 0,7 0-3 15,9-1 0-15,6-2-1 0,4 0-3 16,11 1 0-16,4-1 1 0,1 2 1 16,-5 0 1-16,-9 3-2 0,-3 1-3 15,-7 0-3-15,-14 1-3 0,-10-1 7 16,-9 1-1-16,-9-1 0 0,-6-1 2 0,-9 0 3 16,-9-1 3-16,-3 0 2 0,-1 0-7 15,0 1-1-15,6 1 0 0,-1-2 0 16,8 2 0-16,11 0 0 0,2 0 0 15,4-1 1-15,6 0-1 0,2-2 1 16,6 0-1-16,5-2 0 0,7 0 1 16,2 0-1-16,9-1-1 0,5-2-1 15,3 2 0-15,11 1-1 0,-1 2 0 16,-2-1 0-16,-3 3-1 0,-6 1 1 0,-9 0 1 16,-6 1 1-16,-15 1 1 0,-15 0 0 15,-10 1 0-15,-13-1 0 0,-6-1 0 16,-9 1 0-16,-7 2 1 0,-1-2-1 15,4 0 1-15,3-1 1 0,8 0 0 16,3 2 0-16,13-3 1 0,6 0 0 16,8 1-1-16,5-1-1 0,11 0 0 15,5-1 0-15,7-1-1 0,6 2-1 0,6-2-3 16,6-2-8-16,5 2-13 0,1-2 111 16,1-2-247-16,-2-3-145 0,-7-2-399 15</inkml:trace>
  <inkml:trace contextRef="#ctx0" brushRef="#br0" timeOffset="220217.9386">27476 9569 545 0,'0'-10'135'0,"2"3"6"0,-2 0-62 16,-2-1-30-16,-1-2-7 0,1 3-2 16,2 2-3-16,-1 1-4 0,0 2-4 15,0 1-9-15,0 2-5 0,-1 5-5 0,1 4-5 16,2 2-1-16,-3 3-2 0,1 3-1 15,-1 3 1-15,0 0-1 0,1 3 1 16,-2-3-1-16,-2 1 0 0,4-3 0 16,-1-1 0-16,0-4 0 0,1-3-1 15,2-2 2-15,-2-4-1 0,1-3 1 16,-1 0 0-16,2-5 0 0,0-3 1 16,2-3-1-16,-2 0-1 0,4-4 0 0,0 0-1 15,0-2 0-15,0 3 0 0,0 2 0 16,-2 2-1-16,2 4 1 0,-2 0-1 15,0 0 1-15,4 0-1 0,1 2 0 16,6 0 0-16,-1 0 0 0,8 2 0 16,5 0 1-16,3 4 0 0,2 0-1 15,-1 3 1-15,-4-1 0 0,2 0-1 16,-9 2 1-16,-1 0-1 0,-7 1 1 0,-3 0-1 16,-3 0 1-16,-2 4 0 0,-6 0-1 15,0 4 1-15,-5 3 1 0,1 2-1 16,-3 2 1-16,0 1 0 0,3 2 0 15,-2 2-1-15,-1-1 1 0,2-2-1 16,0-2 1-16,0-1 0 0,-6-4 0 16,-4-3 0-16,-3-3 1 0,-6-6-2 15,-1-2-3-15,-4-4-7 0,0-3-14 16,3-5-16-16,4-2-74 0,6-7-60 0,8-3-120 16,1-2-258-16</inkml:trace>
  <inkml:trace contextRef="#ctx0" brushRef="#br0" timeOffset="220518.6746">27433 9540 588 0,'8'-5'125'0,"-2"-4"5"0,6-1-99 16,2 2-14-16,12-2 0 0,2 0 2 16,3-1 3-16,2 0 0 0,5 1-3 15,0 2-2-15,-1 1-2 0,-6 2-7 16,-3 2-14-16,0 0-9 0,-6 3-133 15,-2 0-124-15,2-1-316 0</inkml:trace>
  <inkml:trace contextRef="#ctx0" brushRef="#br0" timeOffset="220964.8048">28182 9755 605 0,'3'2'134'15,"-1"0"3"-15,2 0-104 0,-3 1-9 16,1-1 0-16,-5 2 3 0,5-2-1 15,-4 2-3-15,-2 0-2 0,-3-2-3 0,2 2-3 16,-4-2-4-16,-2 1-4 0,-5-2-3 16,3 0-2-16,1-1-3 0,1 1-3 15,2-2-5-15,0 1-4 0,8-1-4 16,2 0-1-16,9-2 0 0,0 1 0 16,3-1 3-16,3 1 4 0,5 1 5 15,-1-1 2-15,-1 4 2 0,-4 0 1 16,0 2 2-16,-3 2 0 0,-2 1 0 15,-1 3 2-15,-4 2 1 0,-2 2 3 16,-3 2 1-16,-1 2 3 0,-3 2 1 0,-2-2-1 16,-6 2 0-16,-3 0-1 0,0-2-2 15,-7 1-3-15,6-3-11 0,-3-4-14 16,4-2-10-16,-2-4-123 0,10-1-123 16,0-8-305-16</inkml:trace>
  <inkml:trace contextRef="#ctx0" brushRef="#br0" timeOffset="221166.831">28465 9809 707 0,'1'-6'160'0,"0"-2"5"15,3 5-124-15,2-2-8 0,-1 2-5 0,0 0-9 16,1-1-5-16,4 3-5 0,0 0-7 15,-2 2-12-15,4-1-20 0,0 1 3 16,1-1-142-16,2 0-135 0,-3 0-333 16</inkml:trace>
  <inkml:trace contextRef="#ctx0" brushRef="#br0" timeOffset="221294.3387">28714 9840 637 0,'3'-4'133'0,"-1"-2"0"15,3 2-116-15,1 1-11 0,4-2-6 16,3 2-11-16,0-1-121 0,4 1-112 16,2-1-294-16</inkml:trace>
  <inkml:trace contextRef="#ctx0" brushRef="#br0" timeOffset="221429.8717">29066 9835 620 0,'7'-4'154'0,"-5"-1"1"0,-1 0-59 15,-2 2-68-15,7 0-10 0,-6 1-8 16,6 0-11-16,-2 1-13 0,8 0-8 16,0 0-133-16,3 0-128 0,0-1-322 15</inkml:trace>
  <inkml:trace contextRef="#ctx0" brushRef="#br0" timeOffset="222092.114">29446 9830 501 0,'10'0'131'0,"-2"0"5"0,0-1-43 15,-3 2-54-15,-2-1-6 0,0 1-4 16,2 0-5-16,-8 2-5 0,2 1-3 15,-3 0-2-15,1 1-1 0,-3 0-3 16,1 3-2-16,1-1 0 0,2 0-4 16,-5-2-2-16,6-1-1 0,1 0-1 0,0-1-2 15,-1-1 0-15,3 0-1 0,-2-3-3 16,3-3-2-16,-2-2-2 0,-1-3 0 16,0-3 0-16,3 1 1 0,-6-5 0 15,4 5 3-15,1 2 1 0,1 0 3 16,-3 6 0-16,4 2 2 0,1 3-1 15,2 4 2-15,-2 3 2 0,4 3 1 16,-3 3 4-16,4 1 2 0,-3 3 1 0,-2 3 3 16,-1 2 0-16,-1 2-1 0,-9 1-1 15,0 1-2-15,-4 2-4 0,-6-3-13 16,-2-2 2-16,-4-5-153 0,-4-1-133 16,3-7-349-16</inkml:trace>
  <inkml:trace contextRef="#ctx0" brushRef="#br0" timeOffset="226140.1649">29949 9488 577 0,'-8'-6'133'15,"1"0"5"-15,1 1-88 0,1 0-15 16,0 3-5-16,5-5-3 0,0 2-2 16,4-1-5-16,2 1-3 0,5-2-3 15,3-3-1-15,3 3-3 0,0 1-1 16,4-2 0-16,6 3-1 0,2 2-2 0,0 4-1 16,0 0-3-16,-4 3 0 0,-4 1-1 15,-3 3 0-15,-3 3 0 0,-15 3 1 16,-1 1 0-16,-13 3 1 0,12 1-1 15,-16-1 1-15,-1 3-1 0,-9-4-1 16,7-1 0-16,1-2 0 0,6-2 0 16,-8-3-1-16,14-2 1 0,3-1-1 15,2-2 0-15,3-2-1 0,2 1 0 16,-1-2 0-16,2-1 0 0,2 0 0 0,3 2 0 16,3 1-1-16,1 1 2 0,0-1 0 15,11 3 0-15,-6 3 0 0,1 1-1 16,-1 1 1-16,1 4 0 0,-5 2 0 15,-1-1-1-15,-7 0 1 0,3 0 0 16,-6 1-1-16,-3-2 1 0,-6-3 0 16,-6-1 0-16,-4 1 1 0,-6-1-1 0,-6-2 1 15,1-3 1-15,1 0 0 0,-2-3 0 16,0-2 0-16,4-5 1 0,-3-2-1 16,3-2-1-16,3-2-2 0,-2-3-7 15,6 0-13-15,5-1-12 0,7 2-15 16,8 1-25-16,7 2-92 0,6 3-113 15,8 3-251-15</inkml:trace>
  <inkml:trace contextRef="#ctx0" brushRef="#br0" timeOffset="226842.6263">30578 9675 557 0,'22'-2'111'0,"6"-1"3"0,-8 1-79 16,5-1-78-16,1 1 61 0,1 2 0 16,-5-2 0-16,-5 1-1 0,-11 0 0 15,7 1 1-15,-8 1 4 0,-3-1-2 16,-8-1-2-16,2 2-2 0,-8 0-2 16,-3 1-2-16,-8-1-2 0,-8 0-6 15,-1 2 0-15,0-1 1 0,-2 1 1 16,4 0 1-16,3 0 1 0,6-1 1 15,10 1-1-15,-1 0-1 0,6-1-1 0,1 0-2 16,4-2-1-16,-2 1-3 0,6 0 0 16,2-1 0-16,1-1-1 0,4 1-1 15,-4-1-4-15,2 0-6 0,3-3-9 16,-3 2-18-16,3-1-113 0,1-1-118 16,-2 0-289-16</inkml:trace>
  <inkml:trace contextRef="#ctx0" brushRef="#br0" timeOffset="227212.9758">31082 9473 560 0,'9'-11'130'0,"-3"0"3"0,0 3-62 16,-1-2-51-16,1 5-4 0,-6 0 1 15,4 1 0-15,-8 4 0 0,2 1-2 16,-2 4-1-16,-3 3 1 0,-3 3-2 16,1 2-2-16,-2 5-1 0,-2 0-2 15,-1 2-1-15,3 2 0 0,-3-2 0 0,-1-3-1 16,5 0 1-16,-2-2-1 16,3-3 1-16,3-2-1 0,0-3-1 0,6-1-1 15,1-2-1-15,0-2 0 0,7 0-1 16,3-4 0-16,1 1 0 0,0-1-1 15,8-1 1-15,4 1-1 0,6-1 0 16,1 2 0-16,-1 1-1 0,6 1 0 16,0 2-2-16,-7 1-4 0,-3-2-10 15,-7-1-9-15,-5 0-9 0,-3-1-7 0,-4-2-29 16,-5 0-91-16,-3-3-111 0,0 1-247 16</inkml:trace>
  <inkml:trace contextRef="#ctx0" brushRef="#br0" timeOffset="227392.1502">31293 9589 452 0,'2'-3'131'16,"1"2"7"-16,-3-1 1 0,-2 1-76 16,4 1-16-16,-4 1-6 0,0 0-3 15,-3 0-3-15,-2 5-3 0,-2 4-8 16,0 3-5-16,0 3-4 0,-2 3-3 0,-1 5-2 16,1 3-3-16,9-2-3 0,-3 2-3 15,6 1-5-15,-1-3-8 0,5-3-11 16,4-2-11-16,2-5-8 0,2-3-131 15,6-6-130-15,-4-7-313 0</inkml:trace>
  <inkml:trace contextRef="#ctx0" brushRef="#br0" timeOffset="227905.1369">31686 9176 583 0,'17'-4'129'0,"-3"0"5"0,-1 2-96 0,-2 1-14 16,1 1 0-16,-6 1 3 0,-1 0 1 16,-2 3-2-16,-2 2-4 0,-4 5 0 15,2 3-5-15,-9 4-2 0,-1 7-3 16,-5 3-2-16,-5 0 0 0,0 7-1 15,0-1 0-15,-4 2 0 0,8-2 0 16,5-1-1-16,5-2-1 0,4 2-1 0,2-7-1 16,6-3 0-16,3-3-2 0,3-3 0 15,7-3-1-15,-1-3-1 0,1-1 0 16,4-4 1-16,-3-1-2 0,-1-3 1 16,0 0 0-16,-9-2 0 0,2 0 1 15,-3-2-1-15,-5 1 0 0,-3-1 0 16,-2 0 1-16,-3 1 0 0,-2 0-1 15,-2 1 0-15,2 0-1 0,-2 2 0 16,2 3 0-16,-1 3 0 0,1 4-1 0,2 0 1 16,1 7 1-16,1 3-1 0,5 5 0 15,-1 2 1-15,2 3 2 0,2 3 1 16,2 5 2-16,-1 0 0 0,0-1 0 16,-2-1 1-16,1 0-1 0,-2-2-1 15,-1-5-2-15,-4-3-1 0,-1-3-1 16,-1-3-4-16,-2-5-8 0,-1-4-12 15,2-3-16-15,-1-1 6 0,1-5-148 0,1-3-139 16,10-2-333-16</inkml:trace>
  <inkml:trace contextRef="#ctx0" brushRef="#br0" timeOffset="234323.1177">25384 11168 619 0,'1'-13'145'0,"-1"2"7"15,-4 1-95-15,2 3-15 0,-1 2-4 0,1 3-2 16,1-1-5-16,0 4-4 16,-1 7-2-16,2 5-2 0,-1 11-2 0,-1 5-1 15,0 12-1-15,1 6 0 0,-1 5-1 16,-1 5-4-16,0-3-2 0,-1-4-5 15,1-2-1-15,1-8-2 0,-2-3 0 16,2-7-3-16,-2-5-2 0,0-7-6 16,2-3-8-16,-1-5-16 0,1-6-19 15,4-8-3-15,2-6-139 0,4-6-139 0,1-4-328 16</inkml:trace>
  <inkml:trace contextRef="#ctx0" brushRef="#br0" timeOffset="235021.7605">25648 11600 512 0,'3'4'127'16,"-3"-1"6"-16,3-1-65 0,-1 0-16 15,-1 0-4-15,-5-4-3 0,9 1-4 16,-5-2-3-16,1-4-4 0,-1-2-5 16,8-4-8-16,0-5-9 0,3-6-5 15,-1-4-2-15,7-6-2 0,2-6-2 16,3-5 0-16,-1-4-1 0,5 0 0 15,-2 1 0-15,1 3 0 0,-3 8 0 16,-2 6-1-16,-3 7 1 0,-5 9 0 0,-3 7 1 16,-3 4 0-16,-2 4 1 0,-1 5 1 15,0 6 0-15,-1 5 1 0,1 5 1 16,-2 6-1-16,1 5-1 0,1 5 0 16,-1 3 0-16,2 1-2 0,3 0 0 15,4-3-1-15,3-4 0 0,-1-3-2 16,1-7-1-16,1-6-2 0,-2-6-1 0,-5-5-2 15,4-3 1-15,-1-4 0 0,-7-4 0 16,-3-4 3-16,-2-2 1 0,3-2 1 16,-4-1 1-16,-8 0 0 0,-10 0 0 15,4 2 1-15,-1 4-1 0,-4 2 1 16,-5 4 0-16,3 2 0 0,-2 2 1 16,2 0 0-16,2 1 0 0,5 1-1 15,0 0-1-15,4-2-4 0,-1-1-11 16,5 0-10-16,7-2-10 0,6-1-23 15,2-3-106-15,9-3-120 0,2-4-276 0</inkml:trace>
  <inkml:trace contextRef="#ctx0" brushRef="#br0" timeOffset="235299.2356">26351 11064 587 0,'2'-13'137'16,"-4"-1"8"-16,2 6-89 0,-1 2-11 16,0 2-1-16,0 1-2 0,4 5-5 15,-4 1-2-15,1 6-5 0,-1 3-5 16,1 5-4-16,0 6-2 0,1 6 1 16,-2 5 1-16,3 6-3 0,1 4-1 0,-1 4 1 15,2 2 0-15,-3 3-1 0,2-2-3 16,-2-2-1-16,-1-5-1 0,-1-3-3 15,-2-7-2-15,1-4-6 0,-1-7-11 16,-3-5-18-16,1-2-27 0,0-7-146 16,-2-3-160-16,1-6-391 0</inkml:trace>
  <inkml:trace contextRef="#ctx0" brushRef="#br0" timeOffset="236904.8483">27277 11450 619 0,'-1'-1'134'0,"1"0"2"16,-5 1-114-16,-4 0-3 0,-7-1 1 15,2 4 1-15,-8 2-1 0,-9 1 0 16,-8 3 0-16,-3 0-3 0,-3 2-3 16,6 1-3-16,-5-2-4 0,6-3-3 15,5 1-6-15,8-3-7 0,4-2-3 16,5-3-4-16,3 0-5 0,8-3-5 16,5-4-3-16,5-2-4 0,9-2-6 15,7-4-5-15,4-1-7 0,6-4-2 0,4 0 2 16,3 1 6-16,4-1 8 0,-3 0 18 15,-4 4 21-15,-2 3 18 0,-6 1 18 16,-7 3 6-16,-7 3 6 0,-2 1 3 16,-8 0-3-16,3 0-6 0,-7 0-7 15,-3 1-7-15,-3 1-4 0,-4-1-4 16,-5 0-4-16,-9 4-4 0,-8 0-1 0,2 4-1 16,-2-1-1-16,0 1 0 0,-2 0-1 15,5 1-1-15,7-1-3 0,7 2-1 16,2-5-9-16,4 3-12 0,7-2-9 15,8 1-8-15,6-3-128 0,7-1-126 16,7-4-308-16</inkml:trace>
  <inkml:trace contextRef="#ctx0" brushRef="#br0" timeOffset="237377.2589">27612 11166 639 0,'-4'-7'147'0,"3"-3"3"15,12 0-108-15,0 1-9 0,1-1-1 0,11 1-4 16,-8-1-4-16,6 0-3 0,0 2-3 16,-4 0-1-16,4 3-3 0,3 1-2 15,-5 0-1-15,0 4-1 0,-1 0-3 16,-2 1-1-16,1 3-2 0,-2 1-1 15,-4 2 0-15,-2 0 0 0,-4 5 1 16,-4-1 1-16,-4 3-1 0,0 1 1 16,-8-1 0-16,-2 2 0 0,0-2-1 15,-1 1-1-15,0-1-1 0,6-2 0 0,-4 0-1 16,4-2-1-16,7 0 0 0,5-1 0 16,1-1 0-16,1 1 0 0,4-1-1 15,3 1 1-15,3 2-1 0,-3 1 1 16,0 4-1-16,2 2 0 0,-2 2 0 15,0 3 0-15,-7 0 0 0,-1 3-1 16,1 0 1-16,-4-2 0 0,-6 1-1 16,-3-4 2-16,-4 0 0 0,-5-4 1 15,-1-4 0-15,-5-3 1 0,-4-3 1 0,2-3 0 16,-10-1-1-16,1-5 0 0,-1 1 0 16,1-3-3-16,-1-2-5 0,6 0-13 15,1 0-12-15,15-3-2 0,1 0-149 16,12-1-142-16,6-3-346 0</inkml:trace>
  <inkml:trace contextRef="#ctx0" brushRef="#br0" timeOffset="239091.4099">16578 12777 636 0,'2'-20'148'16,"-2"2"6"-16,-2 2-100 0,-3 4-12 16,4 7-5-16,-1 4-6 0,-2 5-3 15,-2 7-1-15,0 5-3 0,-7 13-2 16,4 5-2-16,-4 8-2 0,5 6 0 15,-2 0-2-15,2 1-4 0,4 0-4 16,2-4-3-16,2-4-3 0,-1-3-1 0,-4-3-2 16,5-4-5-16,-4-3-7 0,1-4-10 15,-3-3-11-15,-1-6-16 0,0-3-10 16,1-5-97-16,-4-6-23 0,5-6-105 16,4-4-208-16</inkml:trace>
  <inkml:trace contextRef="#ctx0" brushRef="#br0" timeOffset="239359.8135">16409 12868 598 0,'9'-37'135'16,"3"1"3"-16,1 1-95 0,7 2-15 15,3 2-5-15,4 1 0 0,1 6-1 16,-1 3 1-16,4 4 0 0,-1 4-2 16,-2 5-1-16,0 2-1 0,3 4-2 15,-3 2-2-15,-2 4-4 0,-5 2-2 16,-3 4-3-16,-3 4 1 0,-5 2-1 15,-8 4 2-15,-3 6-3 0,-5 1 2 0,-6 2 0 16,-4-1 1-16,-4 3-2 0,-3-2-1 16,-3-2-2-16,-1-5-1 0,1-2-3 15,-1-2-5-15,1-4-8 0,2-4-7 16,5-5-7-16,3-4-9 0,4-2-9 16,6-5-8-16,6-4-41 0,6-5-69 15,5-3-103-15,4-2-237 0</inkml:trace>
  <inkml:trace contextRef="#ctx0" brushRef="#br0" timeOffset="239583.725">17247 12456 597 0,'8'-16'143'0,"-5"4"4"0,-4 2-81 16,-3 9-32-16,-2 2-6 15,-9 5-2-15,4 8 1 0,-6 8-2 0,1 5 1 16,-2 6 1-16,8 9 1 0,-1 7 0 15,6 4-3-15,1 6-5 0,13 2-5 16,1 3-4-16,7-1-4 0,0-5-3 16,6-8-2-16,3-3-6 0,-1-9-12 15,-6-10-15-15,2-5-18 0,-2-8 99 16,-3-5-234-16,-1-2-150 0,-3-7-383 16</inkml:trace>
  <inkml:trace contextRef="#ctx0" brushRef="#br0" timeOffset="240042.7951">17596 12964 664 0,'-7'4'-33'0,"2"-4"177"0,4 0 5 15,-2-3-111-15,2-2-12 0,2-3-3 16,1-5-3-16,-2-5-5 0,4-7-8 15,0-2-3-15,4-7-3 0,1-7 1 16,4-3 0-16,5-1 0 0,2-6-1 16,1-2 0-16,1-2 0 0,-3 4 0 15,1 7 1-15,-4 6 2 0,-6 7 1 16,0 9 1-16,-3 10 2 0,-2 9 4 0,1 11 1 16,0 5-1-16,1 7 0 0,-1 7-1 15,2 6 1-15,1 4-3 0,0 3-3 16,2-1-1-16,0 0-2 0,-2 1-1 15,5-5-3-15,0-2-2 0,-2-4-3 16,3-5-2-16,-2-5-3 0,-4-7-1 16,-3-6 2-16,-2-5-1 0,-4-3 0 15,-4-7 2-15,-1-3 1 0,-7-4 2 0,1 0 1 16,-4-1-1-16,-1 1 1 0,-4-1 3 16,0 4 0-16,-2 2 1 0,-1 4 0 15,-2 0 1-15,1 2 1 0,-2 1 0 16,0 0 0-16,0 2 0 0,7-1 0 15,1 2 0-15,4 2-11 0,6 1-11 16,10 0-8-16,2-1-125 0,9 0-124 16,2 1-307-16</inkml:trace>
  <inkml:trace contextRef="#ctx0" brushRef="#br0" timeOffset="240307.8073">18111 12237 633 0,'-1'-11'142'16,"0"3"5"-16,1 1-97 0,4 7-20 15,-1 3-3-15,4 7 2 0,0 5-1 16,3 3 0-16,3 9-3 0,1 7-2 16,2 6-3-16,0 3-3 0,0 1-4 15,-4 2-3-15,-2 3-2 0,-5-3-1 16,-4 2-1-16,-7-1-2 0,-3-3-1 15,-7 2 0-15,-1-2-3 0,-6-4-6 16,-4-7-11-16,-4-4-17 0,4-2-11 0,-3-6-74 16,7-7-60-16,2-6-122 0,8-5-250 15</inkml:trace>
  <inkml:trace contextRef="#ctx0" brushRef="#br0" timeOffset="240869.7291">19125 12693 593 0,'7'-2'135'0,"-5"2"4"0,1-2-86 0,-9 0-18 16,6 2-4-16,-9 0-1 0,-7 2-5 15,-8-1-2-15,-12 1-4 0,-6 2-9 16,-2 1-5-16,-5 1-1 0,8 0-2 16,3-1-1-16,7-1 1 0,12-1-2 15,5-1-3-15,8-5-4 0,7-3-4 16,4-4-4-16,7-1-3 0,13-4-4 16,4-1-4-16,8 0 1 0,6 0 3 15,2 3 3-15,-2 2 4 0,1 1 3 0,-10 4 3 16,-3 1 5-16,-9 1 1 0,-10 2 4 15,-2-1 5-15,-6 2 3 0,-4 0 4 16,-5 0 4-16,1-1 5 0,-10 1 5 16,-7-1 2-16,-4 2 0 0,-8 0-2 15,-5 0-2-15,-3 2-4 0,-4 1-4 16,7 0-5-16,4 2-5 0,2-1-3 16,12 3-16-16,6-3-15 0,4-2-8 15,8 1-8-15,7-4-124 0,3-1-124 0,9-1-295 16</inkml:trace>
  <inkml:trace contextRef="#ctx0" brushRef="#br0" timeOffset="241456.9416">19696 12294 577 0,'11'-14'135'16,"-6"0"6"-16,6-1-86 0,3 0-15 15,-2 0-3-15,2-2-1 0,-1 2-3 16,2 1-3-16,1 0-5 0,1 3-4 15,3 1-6-15,6 2-2 0,-4 3-2 16,6 1-1-16,0 5-2 0,2 3-1 16,1 2 0-16,-6 4-1 0,-1 3-1 15,-2 3 0-15,-7 2 1 0,-7 1-2 16,-5 1 1-16,-8 0 0 0,-4 0 0 0,-8 0-1 16,-4 0-1-16,-6-2 1 0,-3-2-2 15,1-1 0-15,-1-3-1 0,2-3 1 16,2-2-1-16,10-2-1 0,4 0-1 15,6-2 0-15,5-1-1 0,3 2-2 16,7-1 1-16,9 2-1 0,6 1-1 16,1 2-2-16,7 0 1 0,3 4 1 15,3 0-1-15,-4 3 1 0,-5 1 0 0,-10-3 2 16,0 3 0-16,-6 1 2 0,-4-3 0 16,-7-1 0-16,-2 0 0 0,-2-2 0 15,-1 1 1-15,-6-3 0 0,-3-1 1 16,-8 2 0-16,-3-1 2 0,-5-2 1 15,-5 0 1-15,-5 1 0 0,1-3 1 16,-2 0 0-16,7-2-1 0,-5-3-1 16,6-1-2-16,4 0 0 0,9-4-13 0,-6-1-12 15,6-3-15-15,3 2-7 0,10-2-132 16,6 2-135-16,7 2-321 0</inkml:trace>
  <inkml:trace contextRef="#ctx0" brushRef="#br0" timeOffset="241697.1083">20444 12836 606 0,'-6'1'134'0,"-4"3"5"0,-7-3-85 16,-2 3-31-16,-2 0-1 0,-6-1 4 15,0 2 1-15,-7-1 1 0,-6 0 1 16,-8-1 1-16,-13-3-2 0,-3 1-2 15,-2-2-3-15,-3-2-3 0,5-1-4 0,2 0-5 16,9 2-6-16,14-1-5 0,5 1-10 16,7-1-9-16,7 2-14 0,5-1-8 15,10-1-138-15,7 1-137 0,5 1-332 16</inkml:trace>
  <inkml:trace contextRef="#ctx0" brushRef="#br0" timeOffset="242260.3025">19497 13241 622 0,'14'-7'131'0,"-8"-4"3"15,5 2-110-15,7-3-6 0,6 4 1 0,-6-1 5 16,2 1 2-16,-2 0 2 0,6 5 1 16,-2 1-3-16,-6 5-4 0,2 0-3 15,-1 6-5-15,2 0-4 0,-5 3-3 16,-5 3-2-16,0 1-1 0,-2 2-1 16,-7 3 0-16,-4 2-1 0,-4 4 1 15,-5 3 0-15,-4-3-1 0,-2-1 2 16,-2 0 0-16,-4 0 3 0,-2-6 3 15,-1-1 2-15,0-4 4 0,-1-4 1 0,6-1 0 16,-2-4-1-16,7-3-2 0,4 0-3 16,7-1-5-16,8 1-2 0,9 2-2 15,5-3-2-15,11 2 0 0,6-1 0 16,6 0 0-16,7-2 0 0,-1-2-1 16,7-2-3-16,2 0-5 0,0 0-3 15,2-2-17-15,-1 0-15 0,-4-1-13 0,-3-2-7 16,-8-2-120-16,-8-1-127 0,-10-4-291 15</inkml:trace>
  <inkml:trace contextRef="#ctx0" brushRef="#br0" timeOffset="242475.9117">20251 13206 554 0,'7'-4'138'15,"-1"2"6"-15,-1 0-52 0,-2 0-48 0,0 2-4 16,1 4 4-16,-3 1-1 0,0 6 1 15,-2 4-3-15,-1 2-2 0,-1 5-5 16,1 6-6-16,-6 6-6 0,6 1-6 16,0 0-5-16,0-1-4 0,4 0-4 15,-1 0-2-15,0-7-6 0,5-3-10 0,-1-5-13 16,-1-3-21-16,1-5 111 0,-2-3-255 16,4-3-158-16,-3-2-414 0</inkml:trace>
  <inkml:trace contextRef="#ctx0" brushRef="#br0" timeOffset="243242.0843">20757 11298 528 0,'-6'9'112'16,"-12"-1"1"-16,-7 14-89 0,-13 2-16 16,-15 9-6-16,-6 7 1 0,-7 7 2 15,-6 6 2-15,-11 5 4 0,-22 11 2 16,-2 9 4-16,-2 5 1 0,-19 6-1 15,-10 12-2-15,-8 12-1 0,-8 3-4 16,-1 3-4-16,-8 2-2 0,-8 8-2 0,3 0-1 16,0-1 0-16,-9 0 0 0,5 4 0 15,4-4 2-15,-9 0 1 0,7-5 0 16,5 0 1-16,1-4-1 0,5-8 1 16,6-8-5-16,10-7-4 0,12-2-17 15,6-13-117-15,7-12-113 0,12-13-292 16</inkml:trace>
  <inkml:trace contextRef="#ctx0" brushRef="#br0" timeOffset="243659.743">16380 11310 396 0,'37'29'86'0,"3"7"1"15,8 7-70-15,4 5-5 0,7 4-3 16,11 2-1-16,13 3 2 0,9 3 1 16,10 3 2-16,11 2 3 0,16 4 1 15,5 7 1-15,9 1-1 0,6 9-2 16,2 4-1-16,6 1-1 0,9 6-2 16,-2 7-2-16,8 3-1 0,10 6-1 15,-6 0 0-15,16 1-2 0,-1 9 0 0,0-1-2 16,6-1 0-16,-6-1-1 0,-4 0 0 15,5-2-5-15,-14-6-20 0,-3-10-95 16,-4-1-96-16,-13-10-248 0</inkml:trace>
  <inkml:trace contextRef="#ctx0" brushRef="#br0" timeOffset="335913.5566">1892 16612 592 0,'-11'-1'135'16,"4"1"4"-16,-1-2-93 0,5 2-14 16,1-1-4-16,2 0-4 0,0 1-3 0,3 2-3 15,1 0-4-15,2 1-4 0,1 1-1 16,3 1-3-16,5 2 0 0,1-2 0 15,3-1-1-15,5-2-2 0,2 0 0 16,3-2-2-16,4-3 0 0,3-2 0 16,1 0-1-16,2-1-1 0,-1-4 0 15,3 4-1-15,-9-4-2 0,-5-1-3 16,-5 1-1-16,-5-1 2 0,-6 0 0 16,-5 0 1-16,-6-5 1 0,-1 3 2 15,-4-3 4-15,-2-1 0 0,-2-2 1 0,-1-3 0 16,-1 0-1-16,2-2 1 0,0 0 0 15,3-3-1-15,3 1 1 0,2 0-1 16,2 0 0-16,4 3-1 0,3 1 0 16,1 2 1-16,6 3-1 0,2 2 1 15,3 3-1-15,3 2 0 0,3 2 0 0,0 0 1 16,2 3-2-16,1 2 1 0,0 1-1 16,1 2 0-16,0 3 1 0,1 2-1 15,-1 3 0-15,-2 2 1 0,-2 2-1 16,-2 3 0-16,-4 2 1 0,-5 1-1 15,-3 0 0-15,-5 3 1 0,-4 0 1 16,-4 1 1-16,-6 1 2 0,-4 3 0 16,-1 0 2-16,-5 0-1 0,-3 0 1 15,-1 1-1-15,0 0-1 0,4-4-2 0,2-1 0 16,4 0-1-16,5-2 0 0,6-4-2 16,6-1 0-16,7-2 0 0,1-2 0 15,7-2 0-15,5-3-1 0,2-2 1 16,6-4-2-16,0-4-2 0,0-2-4 15,0-3-8-15,-4-2-9 0,-4-2-12 16,-5-1-128-16,-5 1-126 0,-7 0-313 16</inkml:trace>
  <inkml:trace contextRef="#ctx0" brushRef="#br0" timeOffset="336559.1213">3750 16611 544 0,'10'0'124'0,"-2"0"4"16,0-2-77-16,-1 1-23 0,0-1-2 15,2 2 1-15,-4-1 4 0,0-1 3 16,-3 1 1-16,-4 0-3 0,-4 1-4 16,-4 0-4-16,-6-1-4 0,-7-2-6 15,-8 2-6-15,-4 0-4 0,-4-2-3 16,0 0 1-16,1-1-3 0,3 1-1 15,9 1-4-15,7-2-6 0,4 1-12 0,10 0-7 16,8-1-6-16,5-2-4 0,8 0-3 16,7-4-8-16,6 0-10 0,6-2-4 15,2-1-1-15,1-1 4 0,1 2 6 16,-5 1 14-16,-6 0 26 0,-4 2 33 16,-10 0 27-16,-3 3 15 0,-7-1 6 15,-5-2 3-15,-5 2-7 0,-5 0-13 0,-7-2-13 16,-6 2-11-16,-4 2-6 0,-6 0-4 15,-1 2-3-15,-1 2-2 0,0-1-2 16,7 4-4-16,4-1-9 0,7-1-9 16,4 2-42-16,6-2-86 0,5-2-111 15,11 2-268-15</inkml:trace>
  <inkml:trace contextRef="#ctx0" brushRef="#br0" timeOffset="337212.0278">4374 15858 646 0,'-1'-13'143'16,"-5"4"5"-16,0 3-110 0,-1 1-9 0,0 3-3 15,1 2 0-15,0 2-3 0,1 3-5 16,0 6-3-16,0 6-4 0,2 5-1 15,1 5-3-15,1 7-1 0,2 1 0 16,2 5 1-16,2-4-2 0,1 0-2 16,1 2-1-16,2-1 0 0,1-1 0 15,0-1-1-15,-2 0 0 0,1 1 0 16,-4-1 0-16,-2-2 0 0,-5-2 0 0,-3-1 0 16,-4-3 0-16,-3-2 1 0,-4-2 0 15,-2-4 0-15,-3-3 0 0,-1-2 0 16,-2-2-1-16,0-3 0 0,0-4 0 15,2 0-2-15,4-2-3 0,3 0-3 16,3-1-4-16,4-2-5 0,5 1-7 16,0 1-2-16,6-4 0 0,2 4 2 15,0-5 4-15,3 3 3 0,4 0 6 0,1 3 6 16,-1-1 2-16,2 3 2 0,-2 0 1 16,3 6 1-16,-4-1 2 0,-1 2 2 15,2 2 2-15,-1 3 2 0,0 1-1 16,-1 3 1-16,0 1 0 0,-3 3 0 15,0 1-2-15,-3 3 0 0,-1 2-1 16,-1 2-1-16,0 2 1 0,0-2-3 16,1 1 0-16,0-2-1 0,3-4-2 15,0-2-1-15,4-5-7 0,0-2-12 0,1-5-4 16,1-4-138-16,-2 0-131 0,-3-4-331 16</inkml:trace>
  <inkml:trace contextRef="#ctx0" brushRef="#br0" timeOffset="338213.9717">4775 16322 368 0,'18'-17'97'0,"0"-1"9"16,-1 4-49-16,-2 0-6 0,-3 3-4 16,-3 2-4-16,-4 2-2 0,-3 3-3 15,-2 2-5-15,-2 1-5 0,-4 4-2 0,-4 10 1 16,-5 5 0-16,-3 12-1 0,-2 6 0 15,-1 11-1-15,1 6 0 0,3 4-3 16,6-3-4-16,5 0-6 0,6-5-4 16,6-2-2-16,4-7-3 0,6-3-2 15,1-5-5-15,3-6-14 0,-2-4-15 16,1-6-82-16,-6-6-51 0,-3-5-118 16,-3-3-256-16</inkml:trace>
  <inkml:trace contextRef="#ctx0" brushRef="#br0" timeOffset="338588.9315">5068 16355 654 0,'0'-3'149'0,"0"2"5"0,-4-1-105 16,4 4-10-16,0 2-6 0,0 5-2 15,-1 5-3-15,1 3-4 0,-1 7-4 16,2 2-6-16,0 1-4 0,3 2-3 16,0-3-3-16,2-1-2 0,0-4-9 15,1-3-11-15,-1-3-15 0,-1-3-9 0,3-2-45 16,-3-4-88-16,2 1-120 0,0 1-265 16</inkml:trace>
  <inkml:trace contextRef="#ctx0" brushRef="#br0" timeOffset="338920.9925">5358 16617 661 0,'1'-1'146'0,"-1"1"8"0,0 1-97 16,0-1-23-16,0 0-8 0,0 1-2 16,0-1 1-16,-1 1-3 0,1 0-8 15,0 1-8-15,0 0-3 0,1-2-2 16,-2 0 1-16,1 1-2 0,1 1-1 15,-1-2-3-15,0-2-1 0,0 2-2 16,2 0 0-16,-1 0-1 0,1-2 2 0,-1 1 1 16,2-1 1-16,-1 1 3 0,2 0 1 15,0 0 1-15,1 1-1 0,0 2 1 16,1 1 0-16,0-1 2 0,0 2 1 16,1 1 1-16,0 1 1 0,-3 1 2 15,-1 3 1-15,-2 0 0 0,-1 1-1 16,-4 3 0-16,-3-1 0 0,-3 2-2 15,-2-3-3-15,-4 0-8 0,-1-2-10 16,-2 1-18-16,1-2-7 0,2-4-134 16,0-4-134-16,5 3-323 0</inkml:trace>
  <inkml:trace contextRef="#ctx0" brushRef="#br0" timeOffset="339177.0576">5708 16373 717 0,'0'-7'158'0,"-4"2"5"16,0 4-122-16,4 1-15 0,0 1-5 16,0 3-2-16,1 4 1 0,-1 6-4 15,-1 2-3-15,0 4-3 0,1 2-1 16,0 3-1-16,2 0-2 0,1 0-2 15,0-3-2-15,3-1-1 0,2-4-4 0,-3-2-12 16,0-2-14-16,-2-3-15 0,1-3-133 16,-2-2-137-16,1 1-337 0</inkml:trace>
  <inkml:trace contextRef="#ctx0" brushRef="#br0" timeOffset="339423.9824">5957 16311 538 0,'2'-2'136'0,"1"2"4"15,0 3-5-15,2-1-107 0,0 4-5 16,4 1 1-16,1 4 3 0,0 3 3 16,1 6-3-16,0 2-4 0,-1 4-4 15,-1 1-3-15,-1 3-1 0,-2 0-2 0,-4 0-1 16,-3-3-2-16,-5-1 0 0,-3-2-2 15,-4 0-2-15,-6-3-7 0,-3-2-10 16,-1-2-17-16,-2-1 9 0,1-4-159 16,-2 1-144-16,4-1-358 0</inkml:trace>
  <inkml:trace contextRef="#ctx0" brushRef="#br0" timeOffset="340014.2403">6466 16661 652 0,'1'-1'139'16,"-1"1"3"-16,1-1-113 0,1 1-9 16,-1 1-5-16,0 0 0 0,1 0 0 15,0 1-3-15,-1 0-2 0,-1-1-4 16,0 0-3-16,-1-1 0 0,-1 3-1 0,0-3 1 16,-3 0-1-16,0 0 0 0,-1 0-1 15,-1-1 0-15,0-1 0 0,0 0-2 16,2 0 1-16,0 0-1 0,2-1 0 15,1-1-2-15,4 3 0 0,0-1 1 16,3 1-1-16,2 1 1 0,3 1 0 16,1 1 2-16,2 3 2 0,-1 1 1 15,0 2 3-15,-1 3 5 0,-2 2 2 0,-3 4 4 16,-4 3 1-16,-3 1 0 0,-5 1-1 16,-4 2-2-16,-7 1-4 0,-4 2-9 15,-2-5-11-15,-1-2-17 0,0-2-13 16,0-4-114-16,5-5-19 0,3-7-112 15,7-7-220-15</inkml:trace>
  <inkml:trace contextRef="#ctx0" brushRef="#br0" timeOffset="340288.031">6960 16290 519 0,'0'-4'135'15,"-1"3"2"-15,-4 2-21 0,-2 6-75 16,-3 7-8-16,-3 8-1 0,1 5 0 16,-3 8 1-16,2 3 0 0,1 3-5 15,5 4-6-15,6-3-7 0,2-2-6 16,3-1-4-16,5-3-1 0,2 0-4 15,5-4-6-15,0 0-15 0,1-5-6 16,-1-4-144-16,-1-4-138 0,-3-3-350 0</inkml:trace>
  <inkml:trace contextRef="#ctx0" brushRef="#br0" timeOffset="341074.319">7188 16383 642 0,'2'-5'144'0,"-3"3"5"0,1 2-105 0,1 2-11 15,0 3-2-15,-1 5-2 0,3 2 0 16,-1 3-3-16,3 4-4 0,2 1-2 15,2 3-4-15,0 1-6 0,0-2-3 16,-1 0-2-16,-1 1-2 0,-3-4-8 16,-4-2-8-16,-3-2-16 0,0-1-12 15,0-3-15-15,1-1-118 0,-1-3-126 16,5 0-291-16</inkml:trace>
  <inkml:trace contextRef="#ctx0" brushRef="#br0" timeOffset="341423.3387">7516 16623 636 0,'1'1'134'0,"-1"0"3"16,0 2-109-16,0-1-14 0,0 1-3 0,-1-1 0 16,1 2 0-16,-1-2-1 0,-2 1-2 15,2-1-4-15,-3 0-1 0,-1 0-2 16,0-2 0-16,0 0 0 0,1 0-1 15,-1 0-1-15,1 0-2 0,0-4-2 16,3 3 0-16,0-1-1 0,1-1 1 16,0 1 0-16,1-1 0 0,1 2 3 0,2 0 1 15,2 1 1-15,2 2 1 0,2-1 1 16,1 3 2-16,-2 0 2 0,2 2 2 16,-1 1 2-16,-2 2 3 0,-2 0 2 15,1 2 3-15,-4-2 1 0,-2 5 0 16,-2 0-1-16,-3 2-2 0,-1 0-3 15,-4-1-3-15,-3 0-8 0,0 2-9 16,-2-2-15-16,-3 0-7 0,1-5-136 16,0-2-132-16,0 1-328 0</inkml:trace>
  <inkml:trace contextRef="#ctx0" brushRef="#br0" timeOffset="342319.9879">7801 16464 649 0,'-4'-7'146'0,"4"2"1"0,3 1-98 0,4 2-24 16,7 1-10-16,0-1-4 0,5 1-2 15,1 2 3-15,2 2 0 0,0-1 1 16,0 3-2-16,-4 4-1 0,-2 1-1 16,-1 2-1-16,-3 0 1 0,-5 2 0 15,-2 2 1-15,-5 0 1 0,-7-1 4 16,-2-1 0-16,-6 1 1 0,-1 0 0 16,-3-3 0-16,0-1-1 0,-2-1-2 15,4 1-4-15,1-1-2 0,5-1-3 16,1-2-1-16,4 0-2 0,6-1-2 0,3 2 0 15,6-3 0-15,3 1 0 0,7-2-2 16,3-1-4-16,4-2-5 0,2-1-10 16,1-3-13-16,1-2-15 0,1-4 11 15,-6-1-143-15,-1-1-130 0,-5 0-316 16</inkml:trace>
  <inkml:trace contextRef="#ctx0" brushRef="#br0" timeOffset="342556.5675">8223 16325 673 0,'0'-6'141'15,"5"6"0"-15,1-1-113 0,2 5-11 16,2 2-2-16,3 1 5 0,-4 6 5 0,2 6 3 16,-1 5 1-16,-1 1-2 0,-3 5-4 15,0 1-4-15,-2-1-6 0,-2 1-4 16,-2-5-3-16,-5-1-3 0,-2-2-1 15,-6-1-3-15,-5-1-3 0,-1-1-8 16,-3-3-9-16,-2-1-16 0,4 1 8 16,1-2-146-16,7-3-133 0,7-1-323 15</inkml:trace>
  <inkml:trace contextRef="#ctx0" brushRef="#br0" timeOffset="343116.5914">8667 16636 665 0,'-4'-2'155'16,"3"1"1"-16,-3 0-72 0,3-1-54 15,0 4-14-15,3 1-3 0,-2-4-2 16,-1 2 0-16,2-1-1 0,-1 1-1 16,0 1-5-16,0-1-3 0,0 0 0 0,1 0-2 15,-1 2-2-15,0-2-4 0,0 0-2 16,1 1-3-16,-1-2-2 0,0-2-1 16,0 2 1-16,-1-1 0 0,1 0 3 15,0 0 1-15,1-1 2 0,1 1 1 16,0 0 1-16,3 1 1 0,0 0 1 15,1 1 2-15,1 3 2 0,1 0 4 16,0 3 2-16,1 2 4 0,-3 3 3 0,0 3 4 16,-2 1 2-16,-1 3 1 0,-3 2 1 15,-3 0-2-15,-2 1-2 0,-2-2-4 16,-3 0-2-16,-2-3-8 0,-3-3-10 16,1 1-18-16,2-5-16 0,0-4-37 15,2-1-94-15,7-5-126 0,7-2-277 16</inkml:trace>
  <inkml:trace contextRef="#ctx0" brushRef="#br0" timeOffset="343308.1709">9042 16698 789 0,'3'-4'174'0,"-1"3"3"15,-1-1-114-15,1-1-35 0,3 1-13 0,1 0-4 16,3 0 0-16,-1 0-1 15,1-3-6-15,1 1-9 0,1 0-16 16,0 2-21-16,0-3-10 0,3-1-132 16,-1 1-140-16,3 2-329 0</inkml:trace>
  <inkml:trace contextRef="#ctx0" brushRef="#br0" timeOffset="343429.4608">9302 16661 703 0,'3'0'151'0,"4"5"3"0,-1-5-112 15,2 0-25-15,1 1-11 0,6-2-3 0,2-1-6 16,2 0-12-16,-1-1-10 0,2-1-44 16,2 1-86-16,-1 0-116 0,-3 3-266 15</inkml:trace>
  <inkml:trace contextRef="#ctx0" brushRef="#br0" timeOffset="343557.1819">9610 16634 731 0,'2'-1'168'0,"-2"1"5"16,0 0-117-16,0 0-18 0,0 0-12 15,1 0-8-15,2 0-3 0,0 0-5 16,4 0-10-16,0 0-14 0,2-1-24 16,-1-2-139-16,4 1-144 0,2-3-363 15</inkml:trace>
  <inkml:trace contextRef="#ctx0" brushRef="#br0" timeOffset="344085.1144">10242 16616 695 0,'1'2'150'0,"-2"-3"3"0,-2 0-118 16,3 1-16-16,0 0-5 0,0 1-2 15,0-1-2-15,0-1-3 0,0 1-2 16,0 0-6-16,-2 0-4 0,0-2-7 16,-1 2-3-16,-1 0-3 0,-1 2 0 15,0-4-2-15,-1 1 0 0,1 0 4 16,-1 0 6-16,2-1 3 0,1 0 2 0,0 1 0 16,2 0 2-16,3 1 0 0,2 1 3 15,2 1-1-15,4 2 2 0,2 1 1 16,2 1 4-16,1 4 3 0,-1 0 5 15,0 3 2-15,-3 3 4 0,-2 3 2 16,-5 1 1-16,-4 4-2 0,-3 2-4 16,-6 1-2-16,-4 0-5 0,-2 0-7 15,-5 0-12-15,-1-3-17 0,0-3 7 0,2-1-143 16,4-4-129-16,3-5-321 0</inkml:trace>
  <inkml:trace contextRef="#ctx0" brushRef="#br0" timeOffset="344528.2885">10753 16191 664 0,'-4'-5'141'0,"-3"3"0"0,-3 2-112 15,-2 5-12-15,-2 6-3 0,0 6 2 16,-1 7 4-16,1 5 4 0,4 8 3 16,3 7 0-16,3 4-4 0,7 0-5 15,4-1-4-15,5-4-4 0,6-3-4 16,3-6-5-16,3-7-9 0,2-5-17 15,-1-4-12-15,-1-4-134 0,-2-4-136 16,-4-2-336-16</inkml:trace>
  <inkml:trace contextRef="#ctx0" brushRef="#br0" timeOffset="344894.1919">10936 16550 486 0,'5'-17'122'0,"4"-2"1"0,2-2-10 16,2-2-96-16,3 4-7 0,2 0 3 15,0 2 2-15,-1 2 5 0,0 4 2 16,-3 5 1-16,-1 4-1 0,0 3-1 16,-3 5-1-16,-1 3-4 0,-1 3-2 15,-2 3-2-15,-1 2-2 0,-3 1-1 16,1 2-3-16,-3-3 0 0,-1 1-2 15,-2-2-1-15,-1-1-1 0,-3-2-2 16,0-3 1-16,-3-3 0 0,-2-2-1 0,-4-5 1 16,2-3 0-16,-1-1 0 0,2-6 1 15,0-5 1-15,5-3 1 0,3-11 1 16,6-2 0-16,3-5 1 0,4-9-1 16,6 0 0-16,1-2-1 0,2 3-1 15,0 7-3-15,-1 6-6 0,-1 5-9 0,-4 9-13 16,-5 6-9-16,3 6-31 0,-3 4-98 15,0 5-117-15,0 4-269 0</inkml:trace>
  <inkml:trace contextRef="#ctx0" brushRef="#br0" timeOffset="345268.0703">11473 16576 585 0,'2'0'133'0,"-2"0"7"0,-2 1-84 15,2 1-24-15,-1-1-6 0,0 0-1 16,0 0-3-16,0 1-4 0,-1-1-8 16,2 0-6-16,-1-1-3 0,1 0-4 15,-1 1-3-15,1-1-5 0,0-1-5 0,-1 0-2 16,-1-2-3-16,2 2-1 0,0-3 2 15,3 0 3-15,-2 0 4 0,3 0 5 16,-1 2 3-16,2-2 2 0,-1 3 3 16,1 2 1-16,-1 3 3 0,1 2 2 15,-2 1 2-15,1 2 3 0,0 2 4 16,-2 1 3-16,1 4 4 0,-2 0 1 16,-2 1-1-16,-2 3 0 0,-2 0-3 0,-1-3-2 15,-1 0-5-15,-2 0-6 0,-2-2-9 16,-1-3-15-16,-3-2-5 0,4-2-134 15,-3-2-129-15,3 0-321 0</inkml:trace>
  <inkml:trace contextRef="#ctx0" brushRef="#br0" timeOffset="345721.4371">11678 16543 457 0,'2'-16'125'0,"1"0"7"0,0 1-24 16,2-1-59-16,2 4-13 0,2 1-8 15,2 2-6-15,1 1-4 0,2 2-5 16,3 1-4-16,0 3-2 0,1 5 0 15,-2 2 0-15,1 3 0 0,-1 4 0 16,-1 1-1-16,-4 3-1 0,-4 1 0 16,-1 0-1-16,-1 3 0 0,-5-3 0 15,-4 1 0-15,-2-4-1 0,-1 1 1 0,-3-1 0 16,1-2 0-16,-3-4 0 0,1 0 2 16,0 0 0-16,0-1 3 0,1-5 1 15,0-1 0-15,2-3 1 0,-1-3-1 16,3-4-1-16,2-4-2 0,2-6-2 15,3-4-2-15,6-5-1 0,4-7 0 16,4-3-2-16,4-1 1 0,2-3-1 0,-1 1 1 16,1 2-1-16,-2 3 1 0,-6 4-1 15,-2 4-5-15,-5 2-6 0,-2 3-11 16,-5 3-13-16,-5 1-1 0,0 1-132 16,-3 1-128-16,-2-1-306 0</inkml:trace>
  <inkml:trace contextRef="#ctx0" brushRef="#br0" timeOffset="346365.051">12201 16073 463 0,'-2'-7'130'15,"1"-2"3"-15,-2 2-6 0,2 0-79 0,2 3-20 16,3 0-6-16,2 3-2 0,3 2 0 15,2 4 1-15,2 4 0 0,4 6 1 16,2 2 1-16,-3 7 0 0,1 8-3 16,-5 6-2-16,-2 3-4 0,-2 4-2 15,-5 3-3-15,-3 2-3 0,-5-1-1 16,-4-4-2-16,-4-4-4 0,-3-7-9 16,-2-5-13-16,-3-6-15 0,-2-7 4 15,2-6-137-15,1-4-130 0,3-5-308 0</inkml:trace>
  <inkml:trace contextRef="#ctx0" brushRef="#br0" timeOffset="346991.9642">12646 15858 514 0,'2'-15'135'0,"-1"3"2"15,-1 2-16-15,1 3-82 0,-1 2-7 16,0 1-5-16,1 3-3 0,1 1-3 16,-2 4-1-16,-3 2-2 0,3 7-6 15,0 6-2-15,1 5-1 0,-1 8 1 16,2 3 1-16,0 2-1 0,4 1-1 0,-1-2-3 16,2-3-1-16,0-6-1 0,2-1-1 15,5-2-1-15,1-3 0 0,2-4-2 16,3-3-1-16,1-3-4 0,3 0-2 15,-3-6-1-15,0-3-1 0,-4 2-1 16,-2-5 0-16,-4 0 2 0,-5-1 1 16,-2-1 0-16,-7-2 2 0,-4 1 0 15,-4-1 2-15,-5 4 1 0,-3 1 1 0,-1 2 2 16,-3 5 2-16,4 5 3 0,-1 3 1 16,2 2 2-16,4 1 2 0,1 7-2 15,4 3 1-15,2 3 0 0,3 0-3 16,4 1 0-16,2 1-1 0,5 1-1 15,1-1 2-15,2-1 2 0,0 0 0 16,0-1 2-16,-3 1 1 0,-1 2 0 16,-1 2-1-16,-5 2 1 0,0 2-1 15,-1 0-2-15,-2 2 0 0,-2-2-2 0,-1 0 0 16,-1-6-1-16,0-2-3 0,-3-6-3 16,-3-4-9-16,0-3-16 0,-6-6-27 15,2-3-137-15,-4-1-149 0,0-3-367 16</inkml:trace>
  <inkml:trace contextRef="#ctx0" brushRef="#br0" timeOffset="349348.4766">15128 16285 659 0,'-7'-4'145'0,"2"0"1"0,3 1-109 15,2 3-12-15,6 2-8 0,3 1-5 16,5 0-1-16,4 1-1 0,5-3-1 16,3-2-1-16,1-1-4 0,5 0-1 15,0-1-1-15,1-1-3 0,-1 0-1 16,-2 3-2-16,-2-1-2 0,-2 0 0 0,-7 0-1 15,-1-2 1-15,-9-1 1 0,-3-2 2 16,-6-2 2-16,-3 1 1 0,-5-3 1 16,-1-2 0-16,-1 1 1 0,0-1 1 15,0-2 0-15,3-1 0 0,2-3 0 16,2-2 0-16,3-2 0 0,4-1-2 16,2-5 0-16,5 3-1 0,4 3 1 15,3 1-1-15,1 3 1 0,3 2-1 0,0 5 1 16,3 5 1-16,-2 0 0 0,2 4 0 15,2 4 0-15,-3 1 1 0,1 7 0 16,1 1 1-16,-5 3 0 0,-2 3-1 16,-3 0 1-16,-5 2 0 0,-1 0 0 15,-5 2-1-15,-2 2-2 0,-6-4 1 16,-3 2 0-16,-4-3-2 0,-3 2 1 16,-2-3 0-16,-1 0 0 0,-4-3 2 15,4 1 2-15,1-1 2 0,3-1 1 0,2 0 0 16,2-4 1-16,3 1-1 15,4-2-2-15,2-1-1 0,4 0-1 0,3-2-1 16,5 0 0-16,4-2-1 0,5-1 1 16,0-3-1-16,4 0 0 0,2-1 0 15,-1-1-3-15,-2 2-3 0,-2-1-8 16,-8 1-7-16,-4-2-16 0,-5 1-21 16,-8-1-116-16,-3 3-128 0,-5 0-302 0</inkml:trace>
  <inkml:trace contextRef="#ctx0" brushRef="#br0" timeOffset="349938.2446">16160 15856 656 0,'-6'-17'150'0,"0"7"2"0,0 1-102 0,2 7-16 16,0 7-4-16,2 6-2 0,0 10 2 15,-1 7 0-15,1 7 1 0,0 7-1 16,1 5-2-16,0 2-5 0,2 0-7 15,-2 1-4-15,1-4-4 0,0 0-1 16,-3-2-5-16,2 0-6 0,-1-4-10 0,-3-6-13 16,-1-6-24-16,-3-3-138 0,-3-8-148 15,-7-7-357-15</inkml:trace>
  <inkml:trace contextRef="#ctx0" brushRef="#br0" timeOffset="350284.9553">14713 15955 681 0,'0'-3'148'16,"0"4"0"-16,0 6-107 0,1 13-10 16,2 7-10-16,1 10-1 0,-2 8 3 15,2 12 2-15,-1 7 0 0,2 3-5 16,3 1-6-16,-1-3-3 0,3-2-7 15,-2-6-11-15,2-11-14 0,-1-8-18 0,-3-8-135 16,-2-7-139-16,3-4-344 0</inkml:trace>
  <inkml:trace contextRef="#ctx0" brushRef="#br0" timeOffset="350862.9935">16904 16330 607 0,'4'-6'137'0,"-5"4"1"0,-7-3-82 16,-3 4-36-16,-2-1-8 0,-8 4-1 0,-5 0 1 15,-1 3 1-15,-5 0 1 0,-1-1 0 16,-1 0 0-16,0 1-2 0,3 0-1 16,7-1-3-16,0-4-2 0,7 2-3 15,6 1-2-15,4-3-8 0,5-3-3 16,7-1-5-16,5-3-5 0,5 0-6 0,7 0-7 16,5-6-9-16,4-3-9 0,3 2-7 15,1-2 1-15,-1 2 7 0,-3-1 7 16,-3 1 16-16,-4 3 19 0,-6 2 26 15,-6 3 16-15,-6 1 5 0,-9-1 0 16,-5 2-1-16,-8 2-7 0,-6 0-7 16,-5 0-9-16,-2 1-4 0,-3-2 1 15,0 2-1-15,0 0 1 0,4 1-1 16,3 0-3-16,5 1-1 0,6 0-5 16,4 4-5-16,7 1-7 0,6-1-28 0,5 1-99 15,7-1-110-15,6-1-271 0</inkml:trace>
  <inkml:trace contextRef="#ctx0" brushRef="#br0" timeOffset="351411.95">17261 16045 599 0,'0'-10'137'0,"2"4"4"16,1-4-92-16,0 4-18 0,3 0-5 16,3 1-2-16,1 3-2 0,2-2-1 15,0 0-1-15,6 5-3 0,1 2-2 16,1 3-2-16,3 4-2 0,-1 0-3 15,1 3-1-15,-4 1-3 0,-2-1-1 16,-4 1-1-16,-5-3 0 0,-5 0-1 16,-4 0 0-16,-4-1 0 0,-6 0 1 15,-2 0 0-15,-1-2-1 0,-1 1 0 0,-1-2 1 16,2-1-1-16,0 0 1 0,5-1-1 16,2-2 1-16,2 0 0 0,1 0-2 15,4-1 1-15,2 1 0 0,3 1-1 16,4 0 0-16,4 4 1 0,5 0 0 15,3 4-1-15,2 2 0 0,2 2 0 16,-1 3 1-16,-2 0-2 0,-5 3 0 0,-1 1 1 16,-6-2 0-16,-4-2-1 0,-3 0-1 15,-4-3 2-15,-5 0 1 0,-8-5 0 16,-6-1 2-16,-7-6-1 0,-6-1 2 16,-3-2 2-16,-2-3-1 0,0-3 1 15,6-3 0-15,3 1-2 0,5-2-2 16,10 2-5-16,4 0-9 0,6-3-14 15,7 0-13-15,5 0-6 0,6-3-15 16,8 0-112-16,4 0-118 0,6 3-273 0</inkml:trace>
  <inkml:trace contextRef="#ctx0" brushRef="#br0" timeOffset="351831.0208">17760 16340 564 0,'2'-7'126'0,"1"-3"4"16,2-1-90-16,2 1-15 0,0-2-2 16,2 1 2-16,0 0 2 0,-2 0 0 15,0 1-2-15,0 4-3 0,-1 1-2 16,1 2-2-16,0 1-5 0,0 3-3 16,0 3-4-16,0 2-2 0,1 2-2 15,-1 5 0-15,-2 1-1 0,-3 4 1 16,-2 3 0-16,-1 2-1 0,-4 3 0 15,-2 1 0-15,-4-4 0 0,1 4 0 0,-2-3 0 16,1-2 0-16,-2-4-1 0,1-3 1 16,1-3 0-16,0-2 1 0,1-5 1 15,0-3 3-15,2-2 3 0,0-5 0 16,3-4 1-16,-1-5 0 0,3-8-1 16,-1-6-1-16,0-4-3 0,3-8-2 15,1-3 0-15,1-1-1 0,4 0 1 16,0 5-1-16,2 0 0 0,3 4-1 15,1 3 0-15,2 2-2 0,3 3 1 0,1 1-1 16,1 2-1-16,3 0-1 0,-1 4-2 16,-3 2-4-16,-1 4-3 0,-5 3-10 15,-4 1-14-15,-5 5-8 0,-11 5-126 16,-3 1-127-16,-2 4-311 0</inkml:trace>
  <inkml:trace contextRef="#ctx0" brushRef="#br0" timeOffset="353549.0293">20653 15867 512 0,'-1'-8'122'16,"-1"0"4"-16,2 0-74 0,2 4-11 16,-1 0-1-16,0 1 0 0,0 2-1 15,0 2 4-15,-1 6 2 0,2 6 0 16,-2 8-2-16,-2 5-4 0,0 7-4 16,-2 5-2-16,-1 1-6 0,-1 3-5 0,0-4-5 15,0-1-5-15,4-2-4 0,-3-5-2 16,3 0-2-16,2-3-3 0,3-2-9 15,-1-3-10-15,2-5-13 0,1-2-16 16,3-7-14-16,4-4 26 0,4-5-157 16,1-4-130-16,1-5-315 0</inkml:trace>
  <inkml:trace contextRef="#ctx0" brushRef="#br0" timeOffset="354009.2618">20859 16284 610 0,'-5'6'137'0,"0"-1"9"15,2-2-92-15,-1 0-16 0,2-3-5 16,2-3-2-16,-2-3-2 0,2-4-5 0,3-2-10 16,1-4-7-16,3-5-5 0,2-2-1 15,3-3-1-15,3-3 0 0,2-5 1 16,2-4 0-16,5-6-1 0,0-2 1 15,3 0-1-15,-1 3-1 0,-1 5 0 16,-2 8-1-16,-2 8 1 0,-4 11 0 16,-3 5 1-16,-2 8 2 0,-2 4 2 15,1 7 1-15,0 5 1 0,0 7 1 0,2 5 0 16,-1 4-1-16,0 4-1 0,-1 1-1 16,-1-1-1-16,-1-3-3 0,-2-3-2 15,-2-5-2-15,-1-3-3 0,-2-5 0 16,-2-3-2-16,0-5 1 0,0-3 2 15,-1-4 1-15,0-4 3 0,-2-2 2 16,-1-5 0-16,0-1 1 0,-4-2 0 16,0-2 0-16,-5-2-1 0,0 2 0 15,-4 1-1-15,-6 1 2 0,-4 3-1 16,-1 3 1-16,-6 0 1 0,0 3-1 0,0 2 1 16,5 2 0-16,4 2-2 0,5-2-6 15,7 2-11-15,9-1-9 0,8 0-8 16,10-1-129-16,7-2-126 0,6-1-308 15</inkml:trace>
  <inkml:trace contextRef="#ctx0" brushRef="#br0" timeOffset="354302.1942">21351 15755 634 0,'-1'-12'148'16,"-2"1"7"-16,2 4-100 0,0 4-16 16,1 1-6-16,0 4-2 0,2 3-2 0,2 6-2 15,0 3-4-15,2 11-1 0,0 8 1 16,0 8 1-16,0 4 0 0,-1 4-1 16,1 1-3-16,-2-1-1 0,-1-2-2 15,-2-3-1-15,-1-1-3 0,0-4-3 16,-1-1-3-16,-1-1-1 0,2-2-3 15,0-5-4-15,0-5-10 0,4-4-11 16,0-8-15-16,4-4-23 0,6-10-80 16,6-8-60-16,0-3-131 0,4-7-267 0</inkml:trace>
  <inkml:trace contextRef="#ctx0" brushRef="#br0" timeOffset="355044.4554">22261 16221 543 0,'4'0'121'0,"-2"-1"5"16,-1 1-85-16,2-2-12 0,-4 2-4 15,-6 0-1-15,1 0-1 0,-9 0-3 0,-4 0-1 16,-8 2-4-16,-5-1-3 16,-9 0 0-16,-3-1 0 0,-4 1-1 0,5 1-1 15,5-1-3-15,2-4-2 0,10 3-3 16,8 0-4-16,9 0-9 0,7-1-7 15,4-4-5-15,7-1-5 0,11 1-18 16,1-3-39-16,11-1-62 0,3-2-93 16,6 0-216-16</inkml:trace>
  <inkml:trace contextRef="#ctx0" brushRef="#br0" timeOffset="355189.1912">22267 16123 489 0,'3'0'136'0,"-3"-2"5"15,-5 0-22-15,-4 1-62 0,-3-1-21 16,-7 1-8-16,-7 1-6 0,-4 0-2 15,-8-1-4-15,-4 1-2 0,-4 0-5 16,3-1-1-16,5 1-3 0,6 0-9 16,5-2-13-16,11 4-4 0,5-2-137 15,10-2-129-15,8 0-325 0</inkml:trace>
  <inkml:trace contextRef="#ctx0" brushRef="#br0" timeOffset="369157.2503">31986 8073 507 0,'-4'-17'18'0,"1"-3"-18"0,6-1-175 16,6-1-174-16</inkml:trace>
  <inkml:trace contextRef="#ctx0" brushRef="#br0" timeOffset="369826.4187">32595 7426 482 0,'3'-6'99'0,"1"2"0"15,1 3-88-15,-3 4-11 0,-2 5 1 16,-4 7 6-16,-11 10 6 0,-9 7 6 0,-8 9 5 16,-11 9 6-16,-12 7 3 0,-8 4-1 15,-4 0-2-15,-1 3-5 0,-1 0-4 16,-1-1-5-16,0-3-2 0,4-5-3 16,-1 1-2-16,-1-2-1 0,0-6-1 15,4-2 0-15,5 2-2 0,5-5 0 16,2-3-2-16,9-6-1 0,9-4-3 15,5-6-3-15,7-5-4 0,3-11-2 16,5 0-5-16,6-5-5 0,5 0-6 0,6-8-10 16,4-6-13-16,3-8-18 0,5-4-17 15,3-10-11-15,5-9-5 0,3-10 7 16,1 1 21-16,-1 0 32 0,-1 5 38 16,-1 2 31-16,-3 10 26 0,-4 6 16 15,-3 9 7-15,-2 6-2 0,3 4-14 16,-2 4-12-16,-2 2-11 0,-1 0-8 15,-1 3-6-15,-2-1-5 0,2 2-4 0,-8 0-3 16,0 2 1-16,-2 3 1 0,-9 4-1 16,-4 6 1-16,-7 8 1 0,-3 7-1 15,-3 6-1-15,-5 8-2 0,-1 3-1 16,2 4 0-16,2 0 0 0,1-6-2 16,-1-3 0-16,3-2 0 0,4-7-2 15,4-4-1-15,3-8-2 0,5-3-2 16,5-5 0-16,5-3-1 0,4-4 0 15,7-5-1-15,8-6 1 0,8-6 1 0,6-6-2 16,10-7 0-16,8-6-3 0,15-7-4 16,6 0-4-16,7 2-4 0,2 4-7 15,9 6 91-15,9 3-219 0,2 5-128 16,-5 6-361-16</inkml:trace>
  <inkml:trace contextRef="#ctx0" brushRef="#br0" timeOffset="379879.176">22815 16188 582 0,'-2'-14'128'0,"3"-1"1"16,4-2-93-16,2 0-14 0,6 0-8 15,0-5-2-15,5 1-1 0,4-1 1 16,2 1-1-16,1 2-2 0,-1 5-3 15,5 2 0-15,0 9-3 0,2 4 1 0,-2 5-1 16,-1 5-1-16,-3 6 1 0,1 3-1 16,-4 2 0-16,-6 0 0 0,-5 0 0 15,-3-3 0-15,-3 2 0 0,-4-1-1 16,-5-1 1-16,-2-2 0 0,-6 1 1 16,-7-2 2-16,-3 1 2 0,-9-7 3 15,-4-3 2-15,-3-2 0 0,-3-4 2 16,3-5 0-16,5-3-1 0,3-6-2 0,8-2-2 15,6-4 0-15,6-3-2 0,5-2-1 16,3-3 0-16,3-3 0 0,4-3 0 16,2-2-1-16,7-4 1 0,6-4-1 15,3-4 0-15,8 1-1 0,1-1 0 16,5 0-2-16,1 3 0 0,-4 3-3 16,-3 3-2-16,-4 5-4 0,-5 2-6 15,-4 6-7-15,-5 4-12 0,-3 3-8 16,-3 9-130-16,0 2-126 0,-3 9-314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5:44:01.16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24197 2961 468 0,'5'0'120'0,"-1"-4"2"16,-3 0-19-16,0 2-83 0,-1 1-12 15,-1 1-5-15,-1 0-1 0,-6 0-2 16,-4 3-1-16,-13 0 1 0,-6-1 0 16,-13 3 0-16,-10 0 0 0,-14 1 0 15,-17-2 0-15,-17-3 0 0,-9-1 1 0,-9-2 0 16,-11-6-1-16,-14-4 1 0,-4-3 3 16,-1-3 3-16,-6-2 5 0,-2-2 4 15,-6 2 3-15,-3 1 4 0,2 0 1 16,-8 2 0-16,-4 6-3 0,-3 4-4 15,-8 2-3-15,-1 3-3 0,-5 5-4 16,-8 4-3-16,1 2-1 0,-4 2-5 16,4-3-2-16,-4 2-2 0,-1-2-1 15,1-2 1-15,0-4-1 0,8-3 1 16,3-3 3-16,3-3 2 0,11-2 3 0,4-3 2 16,10-3 1-16,14 1 0 0,7 0 0 15,11 2 0-15,13 2-1 0,7 1-1 16,14 3-5-16,11 6-4 0,10 1-4 15,11 3-8-15,12 3-6 0,14 7-24 16,8-2-101-16,10 2-110 0,12-4-269 16</inkml:trace>
  <inkml:trace contextRef="#ctx0" brushRef="#br0" timeOffset="1908.31">4356 6205 454 0,'-11'-7'110'0,"1"0"6"0,3 0-70 15,3 1-6-15,2 4 3 0,-1-1-1 16,2 2-3-16,-2 0-6 0,3 1-7 15,-2 0-5-15,2 2-4 0,1 0-5 16,2 3-4-16,-1 2-1 0,6 0-2 16,5 1 0-16,10-1 0 0,8 0-1 0,6-2-1 15,11-5-1-15,11-5-1 0,6 0 1 16,3-1-1-16,2 1 0 0,-1 2 0 16,-3 0-1-16,-4 4 1 0,-12 3 1 15,-9 1-1-15,-9 0-1 0,-9 0 1 16,-8-3 0-16,-7 1 1 0,-5-2-1 15,-5 2 1-15,-2-3-1 0,-3 2 1 16,-2-2 0-16,-2 0 0 0,-4-1 0 16,1-4-1-16,-2-3 0 0,-1-4 0 0,-1-5-1 15,0-1 1-15,2-6-1 0,0-2 0 16,3-2 0-16,4-1 0 0,2-2 0 16,2-1-1-16,4 0 1 0,4 0-1 15,2 1 0-15,5-1 0 0,3 4 0 16,5 0 0-16,3 2 0 0,6-2 0 15,5-2 1-15,7 2-1 0,5 2 1 0,4 0-1 16,2 3 1-16,2 1-1 0,1 6 0 16,-1 5 1-16,-5 4-1 0,-3 5 0 15,-2 3 0-15,-4 4 1 0,-2 4-1 16,-2 2 1-16,0 1-1 0,0 4 1 16,-4 4 0-16,2 3 0 0,-1 3 0 15,-8 2 0-15,-3 4-1 0,-5 3 1 16,0 0 1-16,-9 5-1 0,-8-2 0 15,-4 2 0-15,-2 0 1 0,-8-2 0 0,-8 0 0 16,-8-4 2-16,2-2 0 0,-2-2 0 16,1-4 1-16,3-3 1 0,6-5-1 15,7-3-1-15,5-3 0 0,6-3-2 16,4-4 0-16,6-1 0 0,4-1-1 16,7-3 0-16,8 0 1 0,7-1-1 15,5-1 2-15,7-1-2 0,7 1 1 16,0 1-1-16,0 1 1 0,-5 1-1 15,0 0 0-15,-4 0 0 0,-8 0 0 0,-3 1 0 16,0-5 0-16,-4 2 1 0,-5-3-1 16,-6 2-2-16,-3-2-6 0,-4 0-11 15,-8 0-2-15,-7 0-135 0,0-1-127 16,-7 1-318-16</inkml:trace>
  <inkml:trace contextRef="#ctx0" brushRef="#br0" timeOffset="5092.9798">5749 7574 449 0,'1'-5'106'0,"-3"0"2"0,-3 1-62 16,-1 1-20-16,-7-2-6 0,4 0-2 15,-6 0-1-15,-1 2 0 0,0 1 0 16,-4 1-2-16,-1 1 0 0,-2 2-2 16,-5 2 0-16,-4 1-2 0,-8 1-1 15,-1 1-1-15,-5 4-2 0,-3 2-1 16,-3 1-1-16,3 2 0 0,5 0-2 16,8 3 0-16,4-1-2 0,10-1 0 15,7 2 0-15,9-6-1 0,7 1 0 16,7-3 1-16,4 0 0 0,9-4 1 15,5 0-1-15,8-5 1 0,2 0 0 0,7 2-1 16,-3-1-1-16,5 0 0 0,-3 1 0 16,-3 2 0-16,-5 2-1 0,1-1 1 15,-6 3 0-15,2 1 0 0,-5 0 1 16,0-1-1-16,-1 3 0 0,-2 2 0 16,-3 0 1-16,3 3-1 0,-6 3 0 15,-1 2 0-15,-5 3 0 0,-4-2 0 16,1 1 1-16,-2 1-1 0,-7-1 0 0,2-2 0 15,-5 1 1-15,-2-2-1 0,-4 2 0 16,-3-2 0-16,-6-1 1 0,-2-1-1 16,-5-2 0-16,-1 0 1 0,-2-2 0 15,-3-3 2-15,-4-1 3 0,-4-2 2 16,-5-4 2-16,-3-1 2 0,-1-2-1 16,-4-4 0-16,2-4-2 0,2-3-3 0,4 0-6 15,8-3-8-15,7 0-10 0,6-2-11 16,10 1-120-16,6-3-118 0,9 4-295 15</inkml:trace>
  <inkml:trace contextRef="#ctx0" brushRef="#br0" timeOffset="18029.6">30765 2670 487 0,'-19'-1'108'0,"-7"1"3"15,-7-1-89-15,-7 2 0 0,-7 4 1 16,-8-2 0-16,-9-3-4 0,-17 0-3 16,-9 3-3-16,-12 0-2 0,-16-8-3 15,-22 0-2-15,-3 0 1 0,-13 0 0 0,-2 0 1 16,-12-6 2-16,-1-1 2 0,5 3 1 16,13 1 1-16,1-3-1 0,11 2 0 15,7-1-2-15,10 4-2 0,4 1-2 16,4-1-3-16,-2 0-1 0,-5 2-2 15,3 0-2-15,6-2 1 0,5-4-1 16,10-1 0-16,11 1 0 0,21-1-2 16,18 0-5-16,16 2-13 0,21 5-16 15,13-4-106-15,15-4-111 0,21-1-276 0</inkml:trace>
  <inkml:trace contextRef="#ctx0" brushRef="#br0" timeOffset="22903.78">13423 7336 764 0,'2'-14'25'0,"0"1"110"0,1-1-125 16,0-5-5-16,2-16 0 0,5-2-1 15,0-4 0-15,1-8 0 0,4-9 1 16,2-8-1-16,5-7 0 0,5-7-1 16,3-7 1-16,3-8 1 0,4 1 0 15,3 4 0-15,2 3 2 0,-1 8 1 16,-3 8 0-16,4 10 0 0,-2 11 1 15,2 6-1-15,-6 2-1 0,0 6-1 16,3-1 0-16,1 4-2 0,-2-1-1 0,3 3-1 16,-3 3 0-16,5 7-2 0,5 6 1 15,-11 9 0-15,-4 7 1 0,-5 13 3 16,1 9 3-16,-11 15 5 0,-6 11 2 16,-14 12 1-16,3 9 1 0,-2 12 1 15,2 10-4-15,-7 3-4 0,8 3-4 16,0 1-2-16,9-6-2 0,5-2-2 0,8-5-1 15,-5-12 0-15,7-8-1 0,-3-9-2 16,6-8-4-16,-5-6-6 0,-1-9-7 16,-9-11-8-16,4-4-8 0,-7-5-7 15,-1-8-124-15,-8-7-120 0,1-2-295 16</inkml:trace>
  <inkml:trace contextRef="#ctx0" brushRef="#br0" timeOffset="23153.76">14371 6677 593 0,'-51'-6'129'0,"-7"-2"5"15,-4 2-104-15,-6 2-8 0,-2 0-3 16,-4 3-2-16,1 1-3 0,4 2-3 16,8 1-6-16,9 2-9 0,13-2-13 15,13 0-123-15,16-6-115 0,16 0-302 16</inkml:trace>
  <inkml:trace contextRef="#ctx0" brushRef="#br0" timeOffset="23765.43">16513 6384 453 0,'1'-2'110'0,"-3"2"2"16,-13-1-66-16,-21 4-13 0,-3 2-6 16,-4 1-7-16,-12 5 0 0,-5 3 5 15,-4 7 5-15,-5 4 4 0,-4 3 1 16,2 3-1-16,3 6-2 0,13 2-6 0,6 3-6 16,9 0-5-16,17 1-7 0,16 0-3 15,12 0-1-15,12-1-1 0,11-5 0 16,24 2 1-16,4-5 0 0,13-3 0 15,4-3 0-15,4-7-1 0,3-6 0 16,2-5-6-16,-14-6-11 0,3-4-13 0,-12-5 12 16,-5-4-145-16,-12-3-128 0,-9-1-321 15</inkml:trace>
  <inkml:trace contextRef="#ctx0" brushRef="#br0" timeOffset="24115.96">15751 7328 597 0,'20'0'135'0,"5"1"6"15,16-1-104-15,7 1-6 0,8 1-2 16,10 0-5-16,1-3-5 0,7 2-5 0,2-2-8 15,-4 1-17-15,3-6-136 16,-12-1-126-16,-6 1-328 0</inkml:trace>
  <inkml:trace contextRef="#ctx0" brushRef="#br0" timeOffset="25456.75">17256 6966 624 0,'5'4'130'0,"2"-4"2"15,7-1-111-15,2 1-8 0,11-3 0 16,5 2 2-16,8-1 1 0,2 0 1 16,8 1-1-16,1 0-3 0,2 1-2 0,-4-1-3 15,-2-4-1-15,-7 1-3 0,-2-1-1 16,-10-2-1-16,-3-2-1 0,-6-1 1 15,-5-3 0-15,-5-1 0 0,-4-3 0 16,-4-4-1-16,-2-3 1 0,1-7-1 16,-3-5 0-16,2-4 0 0,1-6-1 0,3-3 0 15,1-3 0-15,6 0 0 0,4 5 1 16,2 3-1-16,8 3 2 0,1 5 2 16,2 4 0-16,3 5 2 0,3 4 1 15,1 5 1-15,3-1 0 0,-3 3-1 16,8 3 0-16,3 1-1 0,4 4-2 15,1 7 0-15,9 4-1 0,-5 5-1 16,0 8 0-16,-4 8-1 0,-3 5 0 16,-8 6-1-16,-7 3 1 0,-14 7-1 0,-6-2 1 15,-10 0 1-15,-9-3-1 0,-9 2 0 16,-1-3 0-16,-10 0 2 0,-5-6-1 16,-1 0 2-16,-3-2 0 0,3-3 1 15,5-2 1-15,0-7-1 0,8-4 0 16,8-3-2-16,7 1 0 0,10-3 0 15,12-2-2-15,2 2 0 0,7 0 0 0,7 1 1 16,6-2-1-16,4-1 0 0,6 0 0 16,-1-1 0-16,7-1 0 0,-1-1-1 15,5 2 0-15,1 1 0 0,-2-1 1 16,-4 0-1-16,-1 1 0 0,-9-2-3 16,3-1-6-16,-15-3-9 0,-11-3-13 15,-9-4 60-15,-8-2-200 0,-5-7-142 16,-13 2-368-16</inkml:trace>
  <inkml:trace contextRef="#ctx0" brushRef="#br0" timeOffset="46944.56">11776 11130 435 0,'5'-24'107'0,"0"1"8"0,1 1-61 0,0 1-8 0,-1 1-1 16,0 2 2-16,-1 2 1 0,-2 2-2 16,-1 3-4-16,1 4-5 0,2 3-4 15,-4 2-5-15,2 2-4 0,-2 7-1 0,1 8-1 16,-2 6-3-16,-3 7-1 0,-6 9 0 15,4 12-1-15,-1 11-1 0,0 7-4 16,1 3-3-16,3 2-3 0,0-1-1 16,2-2-2-16,2-2 0 0,0-11-2 15,-1-7 0-15,0-7 0 0,0-6-2 16,0-5-5-16,0-8-11 0,0-7-14 16,0-5-15-16,3-7-8 0,2-8-130 0,5-9-132 15,4-7-309-15</inkml:trace>
  <inkml:trace contextRef="#ctx0" brushRef="#br0" timeOffset="47625.44">11668 11069 410 0,'8'-19'101'16,"5"-5"8"-16,1 0-62 0,6-2-5 15,3 1-2-15,7 2-3 0,6-2-2 16,3 3-4-16,4 1-6 0,6 5-3 15,3 4-3-15,-2 2-3 0,2 6 0 16,-3 8-3-16,0 6-1 0,-2 6-1 0,-3 6-2 16,-4 6-2-16,-1 4-1 15,-7 2-1-15,-6 0-1 0,-9 0-1 16,-7 3 0-16,-12-2 0 0,-11-5-1 0,-12 2 1 16,-5-2 1-16,-7-1 2 0,-5-3 2 15,-4-2 0-15,0-4 0 0,-2-2 0 16,0-6-1-16,1-2-1 0,2-8-3 15,3 0-5-15,2-5-9 0,9-3-9 16,7-3-9-16,9-3-128 0,13 0-123 16,9 2-309-16</inkml:trace>
  <inkml:trace contextRef="#ctx0" brushRef="#br0" timeOffset="48203.7198">13053 10657 498 0,'13'-12'118'0,"-2"2"7"0,-5 3-73 16,-5 1-13-16,-2 6-6 0,-6 5 0 15,-12 8 1-15,-7 13 1 0,-8 11-4 16,-6 15-2-16,0 13 0 0,-2 12 0 15,4 12-3-15,10 8-2 0,13 4-5 0,14 2-3 16,9 0-2-16,11 0-3 0,16 4-2 16,7-6-3-16,4-6-1 0,3-9-1 15,-1-6-1-15,0-8-2 0,-4-9 1 16,-10-14-1-16,-4-6-2 0,-5-7-6 16,-7-6-12-16,-3-11-17 0,-7-7-4 15,-3-8-135-15,-1-6-136 0,-3-8-325 16</inkml:trace>
  <inkml:trace contextRef="#ctx0" brushRef="#br0" timeOffset="49075.64">13514 11725 596 0,'-7'5'140'0,"2"-2"6"15,3-3-79-15,-2 0-25 0,0-3-7 16,1-4-2-16,3-2-1 0,-2-6-4 15,4-4-6-15,-2-4-6 0,6-8-5 16,1-7-3-16,4-11-1 0,1-9-2 16,8-8-2-16,4-10-1 0,0-8-1 15,3-6 0-15,5 0-1 0,3 7 0 16,0 3 0-16,-2 12 0 0,-2 10 0 16,-1 13 0-16,-2 12 0 0,-5 13 0 0,-1 7 0 15,-6 9 0-15,0 6 0 0,0 8 1 16,0 7 0-16,0 9 0 0,-1 9 0 15,-1 10 1-15,5 10-1 0,2 7 1 16,-1 4-1-16,1 7 0 0,3-1-1 0,3 2-3 16,-1-5-3-16,0-4-4 0,0-5-4 15,-4-7-4-15,-2-10-6 0,-6-8-6 16,-1-9-4-16,-6-8 1 0,-4-7 0 16,-5-5-4-16,-1-3-2 0,-2-8-1 15,-3-3 2-15,0-4 4 16,-2-4 4-16,-1-4 4 0,-1 0 10 0,-2-3 10 15,0 3 11-15,0 0 10 0,-6 1 5 16,-2 3 3-16,-6 2 4 0,1-1-1 16,-8 1-2-16,1 2-1 0,-6 1-3 15,0 1-1-15,-1 3-4 0,3 2-1 16,-2 1-3-16,4 4-3 0,0 1-3 0,6 4-3 16,2 3-7-16,4 0-5 0,3 1-9 15,4 0-124-15,6-3-115 0,8-6-298 16</inkml:trace>
  <inkml:trace contextRef="#ctx0" brushRef="#br0" timeOffset="49568.68">14512 10504 596 0,'-10'-16'135'0,"0"0"4"0,5 3-96 16,4 5-16-16,4 2-7 0,4 2-2 16,2 5 0-16,5 8 1 0,8 6 0 15,4 7 2-15,3 10 1 0,1 11 5 16,6 11 0-16,0 11-2 0,1 12-3 0,-5 8-2 15,-7 7-3-15,-5 11-4 0,-8 1-4 16,-8 4-2-16,-12-2-1 0,-10-3-1 16,-7-4 0-16,-3-6 1 0,-8-8-1 15,-3-9 0-15,-2-9 0 0,-1-10-1 16,-1-11-1-16,3-9-10 0,2-13-14 16,3-7-23-16,5-10-22 0,5-14-118 15,10-9-139-15,8-11-319 0</inkml:trace>
  <inkml:trace contextRef="#ctx0" brushRef="#br0" timeOffset="53478.47">16425 11378 371 0,'23'4'89'0,"-5"-1"6"0,-3 0-57 0,-15-2 0 16,5 1 3-16,-2 0 4 0,-6 0 0 0,-9 2-3 16,-7-1-4-16,-6 4-5 0,-9-1-4 15,-7 4-6-15,-6-2-4 0,-6 2-2 16,0 0-1-16,-1 0-2 0,-3-4-1 16,1 1-3-16,1-1-2 0,5-1-4 15,10 1-4-15,4-2-6 0,10-3-5 16,9 2-10-16,11-6-10 0,7-4-116 15,11-7-116-15,7-3-285 0</inkml:trace>
  <inkml:trace contextRef="#ctx0" brushRef="#br0" timeOffset="53703.73">16508 11159 488 0,'5'-1'113'0,"-9"-3"3"0,2 2-75 15,-13-1-10-15,-4 2-4 0,-8 1-2 16,-10 1-2-16,-3 2 2 0,0 0 1 16,-11 1 1-16,1 0-2 0,-1-2 1 15,2 1-2-15,-2-1-2 0,3-1-2 16,1 1-5-16,6 1-3 0,9-2-6 16,7 3-9-16,5-1-13 0,14-2-10 15,7-1-6-15,16-1-126 0,10-1-121 16,14 4-298-16</inkml:trace>
  <inkml:trace contextRef="#ctx0" brushRef="#br0" timeOffset="54239.19">17173 10773 506 0,'4'-20'124'0,"2"1"5"0,3 1-72 16,2 1-16-16,2-1-10 0,3 3-6 16,4 0-6-16,5 3-4 0,-1 0-4 15,6 2-2-15,4 4-3 0,4 2-1 16,3 4 0-16,-2 2-1 0,3 6 1 16,-5 3-1-16,-5 2-1 0,-5 3 0 15,-5 5 0-15,-6 3-1 0,-4 0 0 0,-8 1 1 16,-4 1 2-16,-5 2 2 0,-5-2 2 15,-7 0 2-15,0-1 3 0,-8 4 2 16,-2-1 0-16,-4-1 2 0,-3-1-1 16,-3 1-1-16,1 0 0 0,-2-1-2 15,4 0-2-15,2-1-1 0,5 0-3 0,6 1-2 16,5 0-2-16,4-1-1 0,3 0-2 16,5 0 0-16,6 0-1 0,3 2 1 15,3-1-1-15,6-2-2 0,3 1-7 16,6 0-10-16,3 0-13 0,6-2-12 15,2-1-131-15,-3 0-132 0,-4 3-322 16</inkml:trace>
  <inkml:trace contextRef="#ctx0" brushRef="#br0" timeOffset="54398.85">17285 12154 807 0,'4'1'172'0,"-3"-2"-9"16,-1-1-128-16,-4-1 60 0,1-1-269 15,0-2-159-15,0-6-431 0</inkml:trace>
  <inkml:trace contextRef="#ctx0" brushRef="#br0" timeOffset="56011.47">10137 9839 558 0,'16'-10'116'0,"0"0"2"0,7 0-98 0,4 8-15 16,5 0-3-16,11 2-1 0,8 2-1 16,8-1 1-16,8-1-1 0,10-1 1 15,10 1-1-15,10 0 1 0,8-3-1 16,9-3 0-16,10 1 0 0,10-2 0 16,9-2 0-16,7 0 0 0,8 1-1 15,11-8 1-15,8 5 2 0,6-5 3 16,10 1 5-16,5 0 2 0,9-1 3 15,5 0 2-15,6 3 1 0,6 1-1 0,6-2-2 16,3 4-4-16,8-1-3 0,3 7-2 16,4-4-2-16,6 8-1 0,2-5-1 15,2 11-3-15,1-6-3 0,-2 7-2 16,-5-3-4-16,-2 7-2 0,-10-3-3 16,-6 1-2-16,-13-1-1 0,-12 2 1 15,-9-3 1-15,-13 2 3 0,-13-8 2 16,-11 1 3-16,-9-1 3 0,-10-3 6 0,-10-2 4 15,-11-4 4-15,-3-1 3 0,-9 3 2 16,-10-1 1-16,-13-2 0 0,-5-1-2 16,-10 4-1-16,-10 2-4 0,-9 1-1 15,-7 1-3-15,-4 4 0 0,-6 3-2 16,-5 4-1-16,-4 4-2 0,-2 4 0 16,-8 6-2-16,-3 4-1 0,-6 4-2 15,-6 6 0-15,-3 6 0 0,-3 7 0 0,-5 4 0 16,1 3 2-16,-3 4 1 0,-3 5 2 15,-1 6 0-15,-3 4 1 0,-2 7 1 16,-2 2 2-16,-2 8 0 0,0 5 2 16,3 8 1-16,0 1 1 0,1 4 1 15,4 6 1-15,6 6 1 0,4-2 0 16,3 8 0-16,4 2 0 0,6 4-1 0,-1-1-1 16,8 4-1-16,5 1-2 0,3-2-2 15,5 0 0-15,5-4-2 0,1-3-1 16,6-1-2-16,-5-11-2 0,-5-9-2 15,-1-4 1-15,-7-5-1 0,-5-8 0 16,-2-10 1-16,-4-7 2 0,-4-7 2 16,-3-7 1-16,-5-3-1 0,-4-9 1 15,-8-6 0-15,-9-3 0 0,-15-4-1 16,-12-1 1-16,-11-4 0 0,-11-3 0 0,-18-5 0 16,-21-4 1-16,-6-2 0 0,-12-4 1 15,-13-3 0-15,-9-2 1 0,-10-3 1 16,-9-3 0-16,7 2 0 0,-10-3-1 15,-6-1 0-15,7 0-1 0,-10-4-1 16,-6 1-1-16,3-2 0 0,-19-1 0 16,-1-2 0-16,-10 1 0 0,-9-3 0 15,-13 0 0-15,1 0 1 0,-14 0-1 0,4-2 1 16,-9 1 0-16,9 1 0 0,-5 2 0 16,13-1 1-16,-4 4-1 0,11-1 1 15,2 3-1-15,4 2-1 0,4 1 0 16,3 0 0-16,3 1 0 0,5 3 0 15,4 1 0-15,5 2 0 0,7 5 0 16,0-1 0-16,11 1-1 0,5 3 1 16,7-2 0-16,11 2 0 0,11 0 0 15,10-2 0-15,11-2 0 0,7-2 0 0,12-2 0 16,13 1 0-16,10-5 1 0,6-4 0 16,11-4 1-16,10-2 0 0,10-5 1 15,6-7 2-15,6-7 0 0,7-6 2 16,5-8-1-16,6-6 1 0,2-5-1 15,4-7-1-15,-1-9 0 0,4-9-1 16,0-7-2-16,3-5 0 0,0-5-1 16,1-15 0-16,6-8 1 0,5-2-1 15,5-2 2-15,5-10 2 0,4-5 0 0,6-3 0 16,2-2 1-16,2-4 0 0,-1-2-1 16,2-9-2-16,-2 2-1 0,-5 0 0 15,-6-4 0-15,-4 2 0 0,-8 4-1 16,-6 5 2-16,-8 6-1 0,-3 4 1 15,-1 7-1-15,2 11 0 0,4 7-3 16,7 7-9-16,7 0-13 0,9 16-3 0,6 5-136 16,13 11-130-16,1 3-326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0-02T05:55:08.33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  <inkml:context xml:id="ctx1">
      <inkml:inkSource xml:id="inkSrc55">
        <inkml:traceFormat>
          <inkml:channel name="X" type="integer" max="11024" units="cm"/>
          <inkml:channel name="Y" type="integer" max="6196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1" timeString="2023-10-02T05:56:59.277"/>
    </inkml:context>
  </inkml:definitions>
  <inkml:trace contextRef="#ctx0" brushRef="#br0">3279 4600 577 0,'-4'-11'135'16,"3"6"8"-16,0 0-89 0,-2 2-10 15,2 2-5-15,0 0-2 0,2 1-3 0,2 0-5 16,-3 2-3-16,1 4-3 0,0 7-1 16,0 6-1-16,1 7-1 0,-2 7 0 15,-4 9 1-15,5 10-2 0,-3 2-4 16,0 2-2-16,-1 1-3 0,0 0-2 16,2-1-1-16,1-3-2 0,-2-4-2 15,-1-6-2-15,6-3 1 0,0-7-1 16,1-5 0-16,-3-8-3 0,-1-6-2 15,3-4-7-15,-1-6-13 0,-2-3-20 0,-2-4-10 16,0-7-137-16,4-4-140 0,3-6-337 16</inkml:trace>
  <inkml:trace contextRef="#ctx0" brushRef="#br0" timeOffset="654.4893">3221 4585 535 0,'0'-10'115'0,"6"-1"4"0,4 0-92 16,6 1-7-16,0 0 1 0,9 2 4 16,-6 3 3-16,4 1 2 0,4 4 0 15,-3 4-2-15,2 3-1 0,0 5-3 16,-5 3-3-16,3 5-3 0,-4 2-3 16,-4 4-2-16,-5 2-1 0,-1 0-2 0,-8 2-1 15,-4-1-2-15,-4 1 0 0,-2-3-2 16,-5-3-1-16,-4 1-1 0,-8-3-1 15,4-3-1-15,-2-5-4 0,-1 0-5 16,-1-4-6-16,9-5-9 0,3-5-8 16,2-3-7-16,4-4-13 0,-7-8 159 15,17-2-265-15,5-5-128 0,1-2-368 16</inkml:trace>
  <inkml:trace contextRef="#ctx0" brushRef="#br0" timeOffset="857.4948">3965 4479 663 0,'9'-13'-81'16,"1"4"224"-16,-6 3 7 0,-7 2-89 16,-8 5-14-16,1 6-8 0,6 4-5 15,-14 6-4-15,-7 6-6 0,2 8-3 0,-6 7-2 16,1 6-2-16,0 7-2 0,0 3-3 16,14 5-4-16,6 0-2 0,1-1-3 15,15-4-1-15,13-4-1 0,-4-2-5 16,1-6-12-16,3-6-18 0,4-7 20 15,-1-4-160-15,1-7-139 0,-12-6-345 16</inkml:trace>
  <inkml:trace contextRef="#ctx0" brushRef="#br0" timeOffset="1326.7025">4102 5079 635 0,'-8'-12'131'0,"8"-4"1"0,-2-4-117 0,3-7-10 16,0-9-2-16,9-3 0 0,1-5 0 16,6-9 2-16,2-2-1 0,7-3 1 15,2 6 0-15,3 5 1 0,-3 7 1 16,3 8 2-16,-12 10 1 0,0 11 2 15,-8 6 4-15,5 7 3 0,-13 7 1 16,6 3-1-16,-8 7-1 0,15 5-2 16,-10 7-2-16,4 3-5 0,-9 5-3 0,13 0-2 15,-7 3-2-15,7 2 0 0,-9-2 0 16,7-5-2-16,0-2-1 0,-2-8-2 16,-1-1-2-16,4-5-2 0,-7-6-2 15,1-5 0-15,-2-5 0 0,2-5 1 16,-2-3 1-16,-5-7 1 0,-5-6 2 15,6-1 1-15,-6-5 1 0,-1 0 0 16,-9-3 0-16,3 2 1 0,-6 3 0 16,-3 4 2-16,-9 3 2 0,12 4 1 0,-13 5 1 15,0 3 2-15,-1 5 2 0,3 1-1 16,1 3 0-16,3 1-1 0,-3 1-2 16,14-2-10-16,8 1-14 0,10-2-10 15,4-3-131-15,21-4-129 0,-4-5-323 16</inkml:trace>
  <inkml:trace contextRef="#ctx0" brushRef="#br0" timeOffset="1603.5376">4713 4333 680 0,'-8'-5'142'16,"2"1"1"-16,7 5-120 15,-1 3-3-15,0 6 2 0,9 5 2 0,2 4 4 0,6 7 3 16,5 5 0-16,-2 5-3 0,3 3-5 16,-8 4-5-16,0 2-4 0,-3 2-3 15,0-1-1-15,-10 3-1 0,-2 4-1 16,-5-3 0-16,0-1-1 16,2-3-1-16,1-1 0 0,-15-4-2 0,-1-5-4 15,-6-6-6-15,-1-4-4 0,-2-4-20 0,1-3-18 16,6-7 18-16,2-3 16 0,5-3-170 15,9-3-134-15,9-3-337 0</inkml:trace>
  <inkml:trace contextRef="#ctx0" brushRef="#br0" timeOffset="2073.9295">5574 4980 488 0,'8'2'121'0,"-7"-2"4"16,0 1-64-16,2-1-24 0,0 0-7 0,0 0-7 15,-2 0-4-15,-2 1-4 0,2-1-1 16,-1 0-1-16,-4 2-2 0,-2-2-2 15,-4 1-1-15,-1 0-1 0,-3-1-1 16,-7 1-3-16,-4-1-1 0,1-1-1 16,-1-1 0-16,5-1 0 0,-3-2-1 15,2 0 1-15,6-1-2 0,10-2-3 16,0-1-1-16,7-2-2 0,8 0-2 16,4 0-2-16,8 1 0 0,2-1-2 0,-2 2 2 15,11-1-1-15,0 3 0 0,-6 0 1 16,4-1 1-16,-8 0 2 0,3 2 1 15,-4-2 3-15,-8 3 2 0,-9-1 7 16,-1 1 3-16,-11 0 3 0,1 2 1 16,-9-2 1-16,-3 0 2 0,-4 0-1 15,-4 1-4-15,-7-1-1 0,2 2-1 16,-6-1-2-16,3 1-1 0,4 1-1 16,1-1-2-16,7 2-10 0,7 1-14 0,9 0-118 15,3 1-116-15,3 1-297 0</inkml:trace>
  <inkml:trace contextRef="#ctx0" brushRef="#br0" timeOffset="2944.7772">6343 4859 632 0,'-6'5'136'0,"5"0"6"0,3-1-106 15,18 2-4-15,12-3 1 0,9 1 1 16,9-1 5-16,12-3 1 0,23 0-1 0,18-3-10 15,12 1-5-15,0 0-6 16,19 1-7-16,-3-1-5 0,-1 2-2 0,-6 0-3 16,0-2 1-16,-11 1-1 0,-11-2 0 15,-15 0 1-15,-6-2-1 0,-14-1-2 16,-14-1-4-16,-16-2-5 0,-12-2-5 16,-9-4-29-16,-14-2-27 0,-8 0-110 15,-15-2-132-15,-6-3-309 0</inkml:trace>
  <inkml:trace contextRef="#ctx0" brushRef="#br0" timeOffset="3328.1771">6659 4072 494 0,'4'-17'129'0,"0"2"6"0,1 0-24 16,4 3-66-16,-3 2-3 0,-2 3 3 15,1 3-1-15,-4 2-1 0,0 4-2 16,0 7-1-16,-5 4-4 0,-3 8-6 16,1 6-4-16,-1 6-2 0,-1 7-4 15,0 3-4-15,0 4-5 0,5-1-4 16,3 0-3-16,1-1 0 0,-1-4-6 0,4-3-10 16,-2-6-15-16,2-6-20 15,2-7-13-15,-4-4-133 0,2-5-144 0,6-4-331 16</inkml:trace>
  <inkml:trace contextRef="#ctx0" brushRef="#br0" timeOffset="5168.3107">6284 4052 568 0,'17'-1'133'0,"-16"-2"5"0,3 1-81 16,-6 1-18-16,14 1-6 0,-12 0-2 0,-1-1-3 15,-10 5-1-15,20 2-3 0,-11 4-2 16,3 6-5-16,-12 2-2 0,22 8-1 15,-11 1-3-15,0 4-2 0,-8 2-3 16,15 0-2-16,-6 0-2 0,4-1 0 16,-12-1-1-16,8-4 0 0,3-4 0 15,-2-3-1-15,-11-8 1 0,18-1-1 0,-13-7 0 16,2-4 0-16,-1-2-1 0,0-8 0 16,3-5 0-16,-1-2 0 0,-9-8 0 15,20-3-1-15,-4-5 0 0,5-4-1 16,2 0 1-16,4-2-1 0,11 3 1 15,-5 1-1-15,-1 5 2 0,6 3-1 16,1 3 1-16,-4 7 0 0,-5 2 0 16,0 3 0-16,-1 2 0 0,-4 3 1 15,-5 2-1-15,-3 4 1 0,2-1 0 0,-5 4 2 16,-3 1 1-16,0 4 1 0,2 5 2 16,-5 3 1-16,1 4 1 0,-4 7 1 15,2 5-1-15,-2 2 0 0,0 4 0 16,1 2 1-16,6 1-1 0,-2 3 0 15,5 1-1-15,2-2 0 0,2-2 0 16,1-4-2-16,-2-3-1 0,-2-5-2 16,2-7-1-16,1-4-4 0,-3-5-6 15,0-5-9-15,-1-5-14 0,5-4-7 0,1-7-143 16,-6-3-141-16,6-9-344 0</inkml:trace>
  <inkml:trace contextRef="#ctx0" brushRef="#br0" timeOffset="5804.5376">6959 4627 464 0,'-4'7'128'0,"10"-1"6"15,-9 0-12-15,4-1-75 0,-1-1-7 0,1-2-1 16,0 0-3-16,2-2-1 0,-7-2-2 16,9 0-5-16,0-5-3 0,2-3-5 15,3-4-3-15,2-2-5 0,-1-5-3 16,-1-2-3-16,1-5-3 0,4-3-1 16,-3-5-1-16,2 1 0 0,-2-5 0 15,1 3-1-15,0 3-1 0,2 6 1 16,-4 7-1-16,-1 7 0 0,-2 6 0 15,-2 9 0-15,2 6 0 0,-4 6 1 0,-2 5 0 16,0 7 1-16,2 4 0 0,-1 4 1 16,-2 4-1-16,0-1 1 0,6 1-1 15,-5-4-1-15,10-2-2 0,-2-4-3 16,1-3-1-16,-6-5-2 16,-3-5-3-16,-1-2-2 0,8-4 2 0,-8-4 2 15,9-4 1-15,-9-3 2 0,1-2 1 0,-4-3 3 16,1-2 0-16,0-2 1 0,-4-1 0 15,-5 2 0-15,5-1 1 0,-6 1 0 16,-1 2-1-16,2 2 1 16,5 2 0-16,-1 4 0 0,-15 0 0 0,-6 4-1 15,4 1 0-15,-3 0-6 0,-1 2-9 16,-5 0-10-16,11-2-11 0,3-1-122 16,8 0-124-16,-3 2-299 0</inkml:trace>
  <inkml:trace contextRef="#ctx0" brushRef="#br0" timeOffset="8386.5838">6809 5454 610 0,'2'-5'141'0,"0"-2"5"0,-4 3-102 15,4-1-102-15,-2 4 91 0,0 3 92 16,0 6-100-16,11 0-3 0,-11 7-2 15,0 2-3-15,-2 7-1 0,-3 3-3 16,3 4-2-16,-2 3-1 0,-10 0-3 0,-2 3-3 16,-11 0-1-16,8 0-3 0,-1 0 2 15,4-3 0-15,8-4-1 0,2-4-1 16,1-5 0-16,22-5 0 0,-18-7 0 16,2-5 0-16,3-8 0 0,2-7 0 15,4-7 0-15,3-7-1 0,-15-7 0 16,28-6-4-16,3-4 0 0,-2-3-2 15,1-1 0-15,4 2 0 0,-1 4 0 0,-1 1 2 16,-6 8 1-16,1 2 2 0,4 7 0 16,-4 4 1-16,-3 5 1 0,1 4-1 15,2 2 2-15,-4 5 2 0,-4 4 0 16,1 3 2-16,5 5 2 0,-2 4 1 16,-6 5 1-16,4 6 1 0,-2 2 2 15,-8 4-1-15,-4 4 0 0,-9 1-1 16,-1 0-2-16,-4 2-2 0,-2-3-1 0,4-1-3 15,8-4-3-15,3-1-10 0,7-6-12 16,12-2-17-16,3-11 154 0,-4-4-293 16,5-6-159-16,9-5-433 0</inkml:trace>
  <inkml:trace contextRef="#ctx0" brushRef="#br0" timeOffset="17537.5425">9251 4434 826 0,'-2'-9'138'0,"2"0"5"16,-2 1-90-16,-1 0-89 0,2 3-90 16,59 2 158-16,-58-1-2 0,-1 2-3 15,1 0-4-15,0 2-3 0,1 0-5 16,0 3-3-16,2 1-3 0,3 4-3 0,5 0 0 16,0 4-2-16,5 3 1 0,1 1 0 15,11 1-2-15,-2 0-1 0,3-1-1 16,-4 1 0-16,12 0 0 0,-6-2 0 15,1 0-1-15,-6-3 0 0,6 1 0 16,-6-4 1-16,-3-1-1 0,-8-3 1 16,2-2-2-16,-6 0 2 0,-4-1 2 15,-7-2 0-15,2 1 0 0,-4-1 1 16,-1 2-1-16,-5 0 1 0,5 2-1 0,-8 1-2 16,-1 1 0-16,-2 3 0 0,0 4-1 15,-4 2 0-15,-2 2 0 0,-5 4 1 16,6 4 0-16,-8 4 0 0,0 1 0 15,-3-1 0-15,-2 1 0 0,5 0 0 16,4-1 0-16,-1-4-1 0,18-1 0 16,-10-7-7-16,5-5-11 0,6-2-11 15,3-5-15-15,2-1-9 0,4-4-124 0,-6-4-129 16,7-2-296-16</inkml:trace>
  <inkml:trace contextRef="#ctx0" brushRef="#br0" timeOffset="17825.935">9880 4825 392 0,'14'-5'108'15,"-3"2"8"-15,1 1-43 0,-5-1-14 16,-3 1-4-16,-10 3-5 0,8 2-4 15,-8 3-7-15,-4 5-2 0,-7 2-4 16,4 6-6-16,-5 5-5 0,-5 5-2 0,-6 3-3 16,2 2-3-16,-1 0-2 0,0 2-4 15,-1-2-1-15,3 0-1 0,0-4-3 16,1-3 1-16,6-4-3 0,4-6-8 16,3-2-13-16,-3-7-12 0,9-3-128 15,5-7-5-15,12-3-109 0,2-3-216 16</inkml:trace>
  <inkml:trace contextRef="#ctx0" brushRef="#br0" timeOffset="18233.6314">10314 4671 617 0,'3'-14'140'16,"1"1"4"-16,6 1-99 0,-2 0-17 16,6 3-2-16,0-1-3 0,2 2-4 15,0 4-2-15,0-1-5 0,-3 1-3 16,6 5-3-16,-8 4-2 0,11 2 0 15,-8 5-1-15,2 5 1 0,-5 4-1 0,-3 1 1 16,-7 1 0-16,6 0 1 0,-20 3 1 16,1-2-1-16,-6-2 1 0,-8-7 4 15,0 1 2-15,3-5 2 0,-13-4 1 16,6-5 0-16,1-2 0 0,3-3-1 16,5-6-1-16,0-4-6 0,4-1-5 15,6-6 1-15,9-7 1 0,3-2-12 16,10-4-11-16,2 1-13 0,13 2-12 0,4 2-25 15,0 5-110-15,9 7-132 0,-1 2-284 16</inkml:trace>
  <inkml:trace contextRef="#ctx0" brushRef="#br0" timeOffset="23841.196">13436 4172 627 0,'-9'-9'147'0,"3"1"8"16,-4 3-94-16,6 2-13 0,3 1-15 15,-5 0 4-15,6 6-3 0,-4 5-3 0,-2 4-2 16,3 9-3-16,-10 5-4 0,2 10 0 16,1 8-3-16,-2 5 0 0,3 4-5 15,0 1-3-15,0 3-3 0,5-1-1 16,1-6-3-16,-4-3-1 0,3-3 0 16,2-7-4-16,1-6-4 0,4-8-12 15,-2-4-16-15,2-4-19 0,2-10-8 16,6-7-135-16,2-7-141 0,0-4-324 0</inkml:trace>
  <inkml:trace contextRef="#ctx0" brushRef="#br0" timeOffset="24153.0605">13331 4205 574 0,'-5'-19'128'0,"5"0"5"15,-1 0-92-15,8 2-9 0,-7 2-3 16,7 2-5-16,0-1 6 0,7 6-2 16,1-1-1-16,3 3-4 0,-1 1-4 15,8 4-3-15,-5 2-2 0,5 4-3 16,-4 1-2-16,1 6-3 0,-1 3 0 16,2 4-1-16,-2 2-1 0,-1 1-2 0,-5 1 0 15,-2-1-1-15,-3 2 1 0,-9-2-1 16,-3-1 1-16,-4-3-1 0,-9 3 1 15,-5-1 1-15,-7-1 0 0,1-4-1 16,-1 0 0-16,-3-3-8 0,6-2-5 16,13-4-10-16,-6-4-8 0,5-3-9 15,3-1-132-15,13-8-128 0,1-2-310 16</inkml:trace>
  <inkml:trace contextRef="#ctx0" brushRef="#br0" timeOffset="24421.6034">14089 4029 589 0,'1'-4'135'0,"-1"1"1"0,2 3-95 0,-7 3-14 15,-2 5-2-15,-2 4-1 0,-7 8 1 16,-3 6 2-16,-3 8 3 0,-5 8 1 15,12 8 0-15,-4 7-4 0,5 4-4 16,4 3-5-16,1 0-5 0,7 3-3 16,8-6-4-16,-6-1-3 0,13-9-2 15,0-5-9-15,6-3-12 0,3-8-18 0,1-9-80 16,-4-9-57-16,1-7-123 0,-4-5-266 16</inkml:trace>
  <inkml:trace contextRef="#ctx0" brushRef="#br0" timeOffset="25036.186">14360 4617 596 0,'-5'-3'156'0,"4"2"1"0,-6-1-16 0,2 0-15 16,7 0-108-16,4 1-107 0,9-2 100 15,-2 2-3 1,-7-1-1-16,-1 0 0 0,25 0-3 0,5 1-1 0,9-1-1 16,-5 1-1-16,2 0 0 0,-4 0-1 15,-11-2 2-15,-7 2 0 0,-3-3 2 16,-7-1 0-16,-4-1 1 0,-5-1 0 15,-1-4 1-15,-12-1-1 0,6-4 0 16,-4-2-1-16,1 0-1 0,-4-5 0 16,5-2 0-16,0-1-2 0,12-1 1 0,-8-2-2 15,8 2-1-15,5 0-1 0,6 3 0 16,-4 4 0-16,7 4 1 0,2 2-1 16,5 4 1-16,-4 3 1 0,6 0 0 15,1 5 0-15,6 1 1 0,-1 3-1 16,-2 3 1-16,-2 1 0 0,5 5 0 15,-6 4 0-15,-1 6 0 0,-5-1 0 16,-5 1-1-16,-5 2 1 0,-2 4 0 0,-7 0 0 16,-2-1 1-16,-11-3 0 0,2 3 1 15,0-1 2-15,-3-3 3 0,1-1 1 16,-3-3 3-16,-2-1 2 0,3-1-2 16,4-1 1-16,-4-3-2 0,5-1-2 15,-5-2-3-15,4-2-3 0,7 1-2 16,1-2 0-16,2-2 0 0,10-1-1 15,3 2 0-15,4-2 1 0,14-1-1 0,0-3-1 16,8 0-2-16,4-3-9 0,-1-3-10 16,0-5-12-16,10 1-14 0,-9-5-10 15,-5-2 30-15,-15-3-156 0,-3-1-124 16,-2 0-308-16</inkml:trace>
  <inkml:trace contextRef="#ctx0" brushRef="#br0" timeOffset="25350.7111">15471 4049 705 0,'-7'-5'148'16,"7"4"-1"-16,3 1-122 0,3 3-9 15,1 5 3-15,6 3 4 0,0 6 3 16,3 5 5-16,1 6 2 0,-3 6-1 16,-1 5-6-16,1 5-6 0,1 4-5 15,-12 4-4-15,7-2-2 0,-6 2-4 16,1 1 0-16,-4 0 0 0,-3-5-2 16,-9-2 0-16,3 0 0 0,-8-4-2 15,-2-2-5-15,-3-3-10 0,-4-5-15 0,201-4-17 16,-197-7 50-16,3-9-192 0,1-5-147 15,13-7-363-15</inkml:trace>
  <inkml:trace contextRef="#ctx0" brushRef="#br0" timeOffset="25877.0837">16600 4730 524 0,'14'-4'129'16,"-2"1"5"-16,-4-1-72 0,-5-1-6 15,0 2-3-15,-2 1-6 0,-2-2-4 16,-9-1-5-16,-6 2-3 0,-5-1-4 16,-7 3-8-16,-8-2-5 0,-6 5-3 15,-3 0-2-15,-1 3 1 0,5 0-3 16,2 0-2-16,9 0-3 0,3-2-5 0,11 0-4 16,5-3-8-16,6-1-6 0,6-3-6 15,9-5-5-15,6-2-5 0,10-1-3 16,8-3-1-16,4-1 2 0,5-2 1 15,4 2 2-15,-2 0 4 0,2 2 6 16,-6 0 4-16,-8 1 5 0,-5 1 5 16,-3 1 7-16,-7 1 9 0,-7 1 5 15,-8 1 4-15,-5 3 4 0,-6 0 5 0,-5 0 6 16,-6 1 1-16,-8 3-1 0,-6 1-1 16,-1 1-1-16,0 1-1 0,-7 1-5 15,2 3-3-15,-3-1-5 0,4-2-3 16,4-1-4-16,2 1-5 0,0-4-8 15,7-1-12-15,9 0-14 0,8-2-12 16,4-2-15-16,0-5-122 0,18 0-128 16,2-1-299-16</inkml:trace>
  <inkml:trace contextRef="#ctx0" brushRef="#br0" timeOffset="26719.8236">17252 4675 547 0,'4'2'120'0,"1"-1"8"15,2-2-98-15,5 1 2 0,17 0 3 16,6 0 4-16,18 1 2 0,16 3-2 0,12-5-5 15,16 1-5-15,20 1-4 0,7-1-5 16,11-4-5-16,7 1-6 0,-2-1-4 16,-2 1-2-16,-2 1 0 0,-9-2 2 15,-9 2 1-15,-15 4 1 0,-14 2-1 16,-17-4 1-16,-9 2-1 0,-21 1 1 16,-12-2-4-16,-12-3-3 0,-10-3-3 0,-11-4-15 15,-1-1-14-15,-1-1 153 16,-4-1-1-16,-7 2-293 0,2 2-171 0,-1-2-527 15</inkml:trace>
  <inkml:trace contextRef="#ctx0" brushRef="#br0" timeOffset="27989.9142">17664 3540 659 0,'-1'-1'151'0,"-2"-2"5"16,4 2-114-16,1 0-114 0,-1 1 106 0,0 0 106 15,4 2-118-15,-7 1-4 0,2 3-3 16,0 1-2-16,-4 5-2 0,-2 4-2 16,0 4-1-16,-1 5 0 0,1 0-2 15,-5 1-1-15,0 3-3 0,3-1 0 16,3 0-1-16,-3-2-1 0,5-2 0 15,-1-1 1-15,5-2-1 0,-3-7-1 0,2-3-1 16,1-2 0-16,0-4-1 0,2-6-1 16,-1-8 0-16,3-5-2 0,4-6-1 15,-3-5 1-15,5-7-1 0,1-5 0 16,2-3 1-16,-1 1 0 0,4 4 2 16,2 5 1-16,-1 2 2 0,-7 6-1 15,5 3 1-15,-2 5-1 0,2 3 0 16,-8 2 1-16,3 2 0 0,2 3 0 15,5 3 1-15,6 4 1 0,-12 1 1 16,-1 2 2-16,5 2 1 0,-16 1 1 0,11 4 2 16,-2 2 0-16,-14-1 2 0,2 5 1 15,7 4 0-15,-3 2 1 0,9-1 1 16,-24 2-1-16,10 1 1 0,0-1-2 16,8 0-1-16,-18-3-3 0,12-2-2 15,0 0-2-15,15-1-1 0,-6-4-2 16,-1-2-7-16,0-4-9 0,15-4-8 0,-6-4-22 15,3-7 52-15,5-5-192 0,-5-5-148 16,3-5-364-16</inkml:trace>
  <inkml:trace contextRef="#ctx0" brushRef="#br0" timeOffset="28732.8668">18098 4109 667 0,'-4'2'143'0,"1"1"1"0,3-2-115 16,0 0-9-16,2 2-3 0,2-1-3 16,4 2 0-16,5-2 2 0,-1 2 0 0,6-1-3 15,1 2-4-15,4-3-1 0,0 0-3 16,-4 1-2-16,3-3-1 0,1 0-1 15,-7 0 0-15,-1-1 1 0,-3-1 0 16,0 1 2-16,-3-1 2 0,-10-1-1 16,2-2-1-16,-4 0 0 0,3-1 0 15,-8-2 0-15,2-2-2 0,1-1 0 16,5-1 0-16,-7-3 0 0,9-1 0 16,-3-4 0-16,11-2-1 0,-3-4-2 0,7-2 1 15,2 0-2-15,8-1 1 0,-4 3 0 16,6 6-1-16,-4 4 1 0,4 3 0 15,-4 5 0-15,3 4 0 0,-6 2 0 16,2 2 1-16,-2 0-1 0,-1 3 2 16,-3 2 0-16,0 3 1 0,-4 1-1 15,0 4 1-15,-5 1 0 0,1 4 0 0,-3 1-1 16,0 2 0-16,-6 1 0 0,0 0 1 16,-3-1 1-16,0 0 2 0,-5-2 1 15,-1-2 1-15,-4-1 5 0,2-1 1 16,-1-3 0-16,1-1 0 0,2-1 0 15,0-3-1-15,3 1-2 0,5-3-4 16,-2-3-2-16,2 2-2 0,3-2 0 16,0-1-2-16,4 3-1 0,3-1 1 15,4 0 0-15,5 0 0 0,3 0 0 0,4 0 1 16,3-2 0-16,3-2-1 0,0 0 1 16,-2-2-4-16,-3-2-6 0,1 0-7 15,-7-1-7-15,-2-1-13 0,-1-2-14 16,-6 1 13-16,-9-2 17 0,2 5 17 15,-4-1-167-15,-1 2-125 0,-14 2-338 16</inkml:trace>
  <inkml:trace contextRef="#ctx0" brushRef="#br0" timeOffset="29414.6081">18023 4989 680 0,'1'0'156'0,"0"-1"4"15,1 0-112-15,-4 1-15 0,5 0-5 0,1 0-10 16,-3 1-6-16,-1 4-3 0,-3 1-4 16,8 4-1-16,0 4-1 0,-1 2 3 15,0 3-1-15,-2 3 1 0,5 0-1 16,-3 2-2-16,-4 0 0 0,0-1-1 16,0-5 0-16,-4 0 0 0,6-4 0 15,-9-2 1-15,4-4 1 0,-1-5 1 16,-3-1-1-16,-1-2-1 0,3-3-2 15,-2-4-2-15,3-6-2 0,3-3-2 16,2-2-2-16,7-4-3 0,5-4 1 0,1-1 0 16,4 2 1-16,7 4 1 0,-1 3 1 15,-4 2 2-15,2 4 0 0,-1 3 2 16,1 4 0-16,-5 2 1 0,-7 3-1 16,0 1 1-16,4 2 2 0,-12 4 3 15,-1 2 2-15,4 4 2 0,-5 3 1 16,-2 1 2-16,-1 4 0 0,1 3 1 0,4 2-2 15,-2 0-1-15,-5-1-1 0,4-2-1 16,4 0-2-16,0-2 0 0,-3-2-1 16,4-3-2-16,1-4-4 0,4 0-10 15,-2-4-15-15,8-5-15 0,-3-8-137 16,9-4-139-16,3-4-344 0</inkml:trace>
  <inkml:trace contextRef="#ctx0" brushRef="#br0" timeOffset="36574.7372">20193 4707 209 0,'13'1'73'0,"0"0"8"16,-5-1-5-16,3-1-10 0,-1 1-1 15,1-1-3-15,0-2-5 0,-2-1-6 16,3-1-4-16,1 2-7 0,-8-1-6 16,-3 0-4-16,3 1-1 0,-1 2 3 15,-4-1 1-15,-7 5-1 0,0 0-3 16,-3 1-3-16,-7 0-4 0,-11 1-4 0,-8-3-8 15,-6 4-2-15,-3-2-3 0,-9 0 0 16,1-1 0-16,4 0-1 0,3-1 0 16,8 3-1-16,9-1-1 0,6-2-3 15,7 1-2-15,7-2-11 0,9-1-7 16,8-1-5-16,1-8-6 0,10-3-5 16,7 0-5-16,7-4-9 0,2-3-20 0,-1 3-74 15,6-1-97-15,1 3-230 16</inkml:trace>
  <inkml:trace contextRef="#ctx0" brushRef="#br0" timeOffset="36754.4696">20293 4530 453 0,'6'-7'127'0,"-6"1"4"0,2 1-33 15,-7 2-43-15,-2-1-18 0,-4 3-12 16,3-1-6-16,-12 2-4 0,-4 0-4 16,-5 3 0-16,-3-1 1 0,-10 2 0 0,4-1 0 15,-8-2-1-15,6 1-1 0,-3 2-2 16,6-2-3-16,4 1-1 0,12-2-3 15,-3 2-8-15,14-2-11 0,7-1-7 16,11-3-4-16,2-2-123 0,11 0-117 16,7 4-287-16</inkml:trace>
  <inkml:trace contextRef="#ctx0" brushRef="#br0" timeOffset="37122.749">20719 4080 609 0,'4'-9'136'0,"-8"4"3"0,9 3-103 15,-4-1-7-15,5 3-1 0,-4 4-2 16,-1 1 0-16,1 2 2 0,3 3 2 16,-6 7-1-16,1 5-1 0,0 4-3 15,1 6-2-15,-6 5-3 0,4 6-5 0,1 7-2 16,1 0-1-16,1 1-2 0,-1 0-2 16,-1-3-1-16,6-1-1 0,-6-5-1 15,0-7-1-15,4-5-2 0,-4-6-2 16,1-7 1-16,-1-3-2 0,-3-7-5 15,3-7-13-15,-6-3-20 0,0-4 55 16,-2-8-200-16,-4 1-153 0,4-6-387 16</inkml:trace>
  <inkml:trace contextRef="#ctx0" brushRef="#br0" timeOffset="46201.602">6816 7243 584 0,'4'-9'141'16,"-3"1"8"-16,-2 3-84 0,1 2-9 15,0 1-5-15,0 2-4 0,-1 2-4 0,1 3-6 16,-2 4-7-16,2 4-5 0,0 7-6 15,-1 8-2-15,0 9-3 0,0 8 0 16,-2 4-1-16,-2 5-1 0,-2 2-3 16,0 3-2-16,-3-2-2 0,-1-4-2 15,1-3 1-15,1-3-4 0,3-6 1 16,1-6-4-16,2-2-7 0,0-10-12 16,3-5-16-16,1-7-16 0,2-7-8 15,-1-10-131-15,3-8-134 0,1-11-309 16</inkml:trace>
  <inkml:trace contextRef="#ctx0" brushRef="#br0" timeOffset="46527.6271">6655 7241 549 0,'3'-26'126'15,"4"2"3"-15,7 3-86 0,3-2-13 16,6 5-6-16,4 0-2 0,4 4 1 16,2 3-2-16,4 3 0 0,1 3-1 15,1 7 0-15,3 0-1 0,0 5-1 16,0 6-4-16,0 1-2 0,-1 5-3 16,-2 3-2-16,-6 4-2 0,-3 2-1 0,-7 3 0 15,-9 1-1-15,-5 1 2 16,-10 1-1-16,-10 0 0 0,-7-1 1 15,-11 0-1-15,-5-2 0 0,-8-4 0 0,-7-4-2 16,-3-4-3-16,-1-7-3 0,3-5-6 16,4-7-9-16,7-5-11 0,9-2-9 15,12-6-127-15,8-2-124 0,15-2-305 16</inkml:trace>
  <inkml:trace contextRef="#ctx0" brushRef="#br0" timeOffset="46852.3574">7652 6975 591 0,'4'-12'140'0,"-3"4"4"0,-4 6-92 16,-2 9-13-16,-4 8-2 0,-5 8-1 16,-2 11 0-16,-3 9 0 0,-1 8 1 15,-1 11 0-15,4 4-2 0,3 7-5 0,6 2-2 16,3 5-5-16,6-5-5 0,4 1-3 16,6-4-3-16,1-4-4 0,4-7-2 15,4-4-5-15,2-9-11 0,0-6-14 16,1-9-21-16,-3-8 123 0,1-8-274 15,0-3-165-15,-1-7-441 0</inkml:trace>
  <inkml:trace contextRef="#ctx0" brushRef="#br0" timeOffset="48152.2395">8111 7724 541 0,'-9'13'129'15,"1"-2"6"-15,-2-2-77 0,4-3-17 16,0-1-3-16,1 0-3 0,2-4-3 16,1-2-5-16,2-4-5 0,1-2-5 0,1-7-5 15,5-4-5-15,0-7-3 0,3-4-2 16,4-6-1-16,2-8 0 0,0-5 0 15,3-3-1-15,3-7 0 0,3-4 1 16,-1-2-1-16,4 3 0 0,3 6 0 16,0 7 0-16,-4 8 0 0,-5 10 1 15,-5 11-1-15,-1 8 2 0,-6 6 2 16,-2 6 3-16,-1 5 3 0,3 7 1 16,0 8 0-16,1 8 1 0,-4 7 0 15,4 7-3-15,-1 8-1 0,0 6-4 0,-2 2 0 16,3-1-1-16,-2-3-1 15,1-2-3-15,-4-4-2 0,0-6-4 0,-5-6-5 16,2-9-3-16,-3-3-3 0,0-7-3 16,0-4-1-16,0-7-1 0,-3-4-1 15,2-6 0-15,0-5 1 0,0-6 0 16,-1-4 0-16,2-3 0 0,-1-6 1 16,0-3 5-16,-3 0 4 0,-1 1 2 0,-3 2 4 15,-4 4 1-15,-8 2 4 0,0 4 2 16,-6 4 3-16,-2 5 3 0,-5 3 2 15,-3 6 3-15,-1 2 2 0,4 2 1 16,-1 2-2-16,4 0-1 0,3 2-3 16,6 0-6-16,7-5-10 0,5 3-34 15,4-5-95-15,10 1-110 0,5-6-270 0</inkml:trace>
  <inkml:trace contextRef="#ctx0" brushRef="#br0" timeOffset="48561.1758">8895 7265 654 0,'3'-5'147'0,"-6"0"6"0,2 3-109 16,0 1-12-16,5 1-10 0,-6 2 5 15,1 4-1-15,-5 7-2 0,6 1-3 16,0 8-2-16,-3 8 0 0,0 3-2 0,58 6-4 16,-51 1-3-16,2 0-3 0,0 2-2 15,8-4-1-15,-2 0-1 0,3-3-2 16,-50-6 1-16,57-2 0 0,3-6-1 16,0-6 0-16,-3-6 1 0,5-9-1 15,-3-9 1-15,-2-6 0 0,-3-6 1 16,-3-6 1-16,-3-3 0 0,-2-8 0 15,-7-7 1-15,-3 0-2 0,-2-4 1 16,-3-2-2-16,0 6-1 0,-3 3 0 16,2 5 0-16,3 9-1 0,0 8 1 0,2 8-6 15,1 6-8-15,-1 3-5 0,1 4-9 16,3 4-12-16,3 5-11 0,3 2-9 16,1 6-121-16,6-1-121 0,4 3-300 15</inkml:trace>
  <inkml:trace contextRef="#ctx0" brushRef="#br0" timeOffset="49222.5402">9587 7119 676 0,'0'-15'154'0,"-3"2"5"15,2 3-114-15,1 5-8 0,-3 4-4 16,2 4-3-16,-2 5-3 0,-2 5-2 0,2 9-5 15,0 8-4-15,-2 3-3 0,5 5 0 16,0 4-3-16,2 2-3 0,-1 2-3 16,1-5-1-16,1 0-2 0,-1 0 0 15,-2-6 0-15,4-3-2 0,-3-3-4 16,0-9-6-16,1-4-5 0,-2-5-3 16,1-4-7-16,-1-9-9 0,-3-5-4 15,5-5-2-15,-5-7 2 0,1-4 3 16,-3-9 3-16,2-5 6 0,-2-6 8 0,1-1 6 15,-3-5 6-15,7-2 5 0,4 2 5 16,2 2 3-16,0 4 5 0,4 6 3 16,2 4 3-16,3 6 4 0,-2 5 3 15,3 6-1-15,4 4-1 0,3 4-1 16,0 2-1-16,0 3-2 0,9 6-3 16,0 6-2-16,-1 1-2 0,5 2-2 15,-6 3-2-15,-6 3-1 0,-1 2-1 16,-5-1 0-16,-6 4 0 0,-12 0-1 0,-13-1 0 15,3 0 1-15,-6 0-1 0,-8-1-1 16,-9 0 0-16,4-2-1 0,4-6 0 16,4 1-1-16,0-3-1 0,8-4-1 15,7-2-2-15,5 0 0 0,5-4-1 16,4 0 0-16,5 1 0 0,3 0 0 16,2 4 1-16,5-1 2 0,5 1 0 15,0 8 0-15,-5-1 0 0,0 3 0 0,2 3 0 16,-4 0 2-16,-1 4 0 0,-7 1 3 15,1-2 1-15,-3 3 2 0,-6-2 2 16,-7 1 2-16,0-2-2 0,-7-3 1 16,-3 0-1-16,-6-4-1 0,2-1-1 15,-8 0 0-15,0-4-2 0,-7-2 1 16,-2 1-1-16,-2-3-2 0,-2-1 0 16,-1-3-1-16,5-3 0 0,2-4-5 0,4-2-5 15,4-4-9-15,3-1-9 0,4-3-14 16,5 0-14-16,4-3-130 0,9 4-135 15,8-1-321-15</inkml:trace>
  <inkml:trace contextRef="#ctx0" brushRef="#br0" timeOffset="50075.8324">10388 6818 587 0,'-1'-9'140'0,"-6"4"8"0,0 0-90 15,3 1-17-15,4 2-8 0,-1 3-5 16,10 5 0-16,-6 2-2 0,7 3-2 16,0 7-1-16,5 11 0 0,5 6 5 15,5 6 0-15,-4 9-4 0,0 9-3 16,-1 3-3-16,0 2-2 0,-6 2-2 15,-4 2-4-15,-7-1-1 0,2-2-1 16,-15-4-1-16,-4 0-1 0,-7-3 0 16,-1-4-1-16,-9-5-1 0,-3-6 1 0,-8-1-3 15,5-5 0-15,4-6-1 0,1-1-1 16,0-10-3-16,6-5-5 0,4-3-9 16,5-6-11-16,6-4-17 0,4-7-16 15,2-9-135-15,5 1-143 0,5-3-336 16</inkml:trace>
  <inkml:trace contextRef="#ctx0" brushRef="#br0" timeOffset="51854.52">7574 9412 534 0,'-9'7'138'0,"4"-2"3"0,5-2-35 16,-1-6-67-16,2-3-10 0,2-3-5 15,1-7-3-15,4-3-2 0,2-2-3 16,1-9-2-16,3-2-5 0,4-8-1 16,1-3-1-16,2-5-3 0,4-7-2 15,-3-7 0-15,5 3-1 0,0 2-1 16,3 7 0-16,-5 7 0 0,0 10 1 0,-7 11 0 15,1 9 2-15,-4 8 4 0,-6 9 5 16,-2 8 1-16,2 4 2 0,-2 11 1 16,-1 7-1-16,0 5-1 0,1 8-4 15,1 2-4-15,-1-1-1 0,-2 4-3 16,4-6 0-16,-2-1-2 0,2-5-2 16,-2-3-4-16,2-6-4 0,-3-4-4 15,-1-6-5-15,-3-5-3 0,0-5 0 16,0-4 1-16,-2-4-1 0,-3-3-3 0,2-8 1 15,-3-2 1-15,2-2 1 0,-2-1 2 16,2-6 0-16,-3-2 5 0,1-1 6 16,-3 2 5-16,-1 2 3 0,-1-1 2 15,-4 1 3-15,-2 2 1 0,2 4 3 16,-4 2 2-16,-3 3 2 0,-5 0 0 16,1 6 2-16,-6 2-1 0,1 3-3 15,-3 1-1-15,2 2-3 0,3 2-5 0,5 0-9 16,6-3-9-16,8 1-6 0,5-3-127 15,7-4-120-15,11-1-301 0</inkml:trace>
  <inkml:trace contextRef="#ctx0" brushRef="#br0" timeOffset="52247.8698">8222 9374 629 0,'-3'0'137'0,"2"-5"2"0,0-4-107 0,-2-2-14 16,1-4-3-16,0-2 0 0,1-6-2 15,1-4 0-15,4-1 0 0,2-6-3 16,5-3-2-16,1-4-1 0,4-4-2 15,3 4-2-15,3 1-1 0,-1 5 0 16,-1 4 3-16,-3 7 1 0,2 8 1 16,0 8 2-16,-2 1 2 0,2 4 0 15,-1 4 0-15,-1 7 1 0,5 1 0 16,-2 6 0-16,-2 4 2 0,-4 3 1 0,-3 4 1 16,-4 4 0-16,-3 1-1 0,-5 4-1 15,-7 0-2-15,0 2-3 0,0-2-1 16,0-5-4-16,1-3-7 0,4-5-13 15,2-4-15-15,6-5-17 0,5-8-62 16,3-5-73-16,10-2-128 0,2-7-266 16</inkml:trace>
  <inkml:trace contextRef="#ctx0" brushRef="#br0" timeOffset="52985.81">8970 8854 603 0,'4'-18'145'0,"-2"5"7"0,-2-2-86 16,2 8-20-16,0 2-7 0,-4 7 0 16,3 6-2-16,-2 6-2 0,-1 6-4 0,-1 7-5 15,-1 5-2-15,0 5-3 0,4 4-3 16,-6 0-6-16,3-1-4 0,0-2-4 16,3-1-1-16,-1-4-4 0,0-5-6 15,-3-4-8-15,3-7-10 0,-1-4-6 16,0-4-10-16,-2-7-12 0,3-5-6 15,-1-7-3-15,0-4 1 0,-1-5-4 16,0-7-15-16,-2-4-7 0,3-4 10 16,-2-4 8-16,0-6 16 0,2-2 26 0,3 1 29 15,0 0 35-15,4 5 25 0,2 4 9 16,2 7 4-16,1 6-4 0,3 5-14 16,3 6-13-16,6 4-11 0,0 1-5 15,2 2-3-15,0 3-3 0,4 3-2 16,0 1-2-16,1 2-1 0,-7 2-3 15,1 3-1-15,-3 3-1 0,-3 5 0 0,-7 0 1 16,-5 2-2-16,-9 2-1 16,-5 2 1-16,-4 1-3 0,-3-2-1 0,-3-1-2 15,3-2-3-15,0 1 0 0,7-4-2 16,1-3 0-16,5-2-3 0,3-2 0 16,4-2-2-16,6-2 0 0,5-2 0 15,5 1-2-15,8 2 1 0,-2-1 1 16,2 2 1-16,0 0-1 0,4 4 2 15,-3 3 0-15,-6 2 0 0,-7 0 2 16,4 2 0-16,-6 2 2 0,-1 1 2 0,-12 1 1 16,0-2 1-16,-5 2 2 0,-7-2 2 15,-7 2 0-15,-5-4 0 0,-7-1 2 16,-3-2 1-16,-6 0 1 0,2-4-1 16,0-1 0-16,5-2-1 0,-1-5 0 15,6-7-5-15,1-3-8 0,4-4-8 16,2-3-10-16,6-4-13 0,3-9-14 15,13 2-10-15,5-2-126 0,10 4-126 0,10 0-303 16</inkml:trace>
  <inkml:trace contextRef="#ctx0" brushRef="#br0" timeOffset="53533.0104">10223 9152 621 0,'4'0'151'0,"-3"0"6"16,-3 2-78-16,-5-4-38 0,0 5-10 15,-8-2-8-15,-2 0-3 0,-6-1-5 16,-7 2-4-16,-7-4-2 0,-2 2-1 16,-3-3-1-16,3 1-1 0,-2-2 0 0,2 0-2 15,5 0-3-15,6-1-4 0,9-1-4 16,8-1-7-16,3-4-5 0,12 2-7 15,7-2-4-15,9 0-3 0,6-1-2 16,4-1-2-16,7 2-1 0,4 1-3 16,1 1 1-16,-2-2 0 0,1 3 5 15,-2 1 4-15,-6 1 5 0,-3-1 11 16,-8 4 15-16,-4-2 14 0,-4 4 11 16,-7-2 10-16,-4 3 4 0,-8-1 3 0,-5 2-2 15,-7-2-6-15,-7 2-5 0,-4-2-6 16,-9 0-3-16,-2-3-1 0,-4 2 0 15,-1-1-1-15,2 1-2 0,5-4-2 16,4 1-2-16,6 0-8 0,6 3-7 16,6-2-11-16,5 0-11 0,8 1-11 15,-1 5-87-15,7-2-38 0,3 2-107 16,4 1-224-16</inkml:trace>
  <inkml:trace contextRef="#ctx0" brushRef="#br0" timeOffset="54390.1442">10641 9025 437 0,'5'-35'126'0,"1"2"6"15,2 0-25-15,0 0-45 0,7 2-16 16,1 3-10-16,4 4-5 0,3 5-4 15,5 1-3-15,3 6-4 0,1 2-3 0,1 6-1 16,5 6-3-16,-2 4-2 16,-3 4-1-16,-3 4-1 0,-2 6-1 0,-4 2-1 15,-6 7 0-15,-7 1 0 0,-4 3 0 16,-6 6 0-16,-7-4-1 0,-12 1-1 16,-4 1 0-16,-7-5 0 0,-10-3-2 15,-9-3-1-15,-1-3 0 0,-5 0 0 16,5-6-1-16,-3-4 0 0,2-4-2 15,11-3-5-15,9-6-6 0,4-6-9 0,9-6-10 16,6-3-10-16,4-8-11 0,16-3-47 16,5-4-66-16,2-8-105 0,7-6-230 15</inkml:trace>
  <inkml:trace contextRef="#ctx0" brushRef="#br0" timeOffset="54599.7378">10996 8564 643 0,'-9'9'141'15,"0"5"4"-15,-6 6-106 0,-2 8-12 16,-6 9-3-16,-3 6 1 0,-2 7 3 16,-1 9 0-16,-1 4 0 0,0 6-2 15,3 0-3-15,2 1-4 0,6 1-5 16,4-7-3-16,-1-1-4 0,5-8-3 16,1-5-1-16,3-5-3 0,1-8-5 15,-1-7-7-15,1-4-11 0,1-9-14 0,0-4-11 16,3-7-12-16,1-6-115 0,1-8-122 15,0-5-280-15</inkml:trace>
  <inkml:trace contextRef="#ctx0" brushRef="#br0" timeOffset="56104.3559">11990 7512 551 0,'4'2'125'0,"4"0"3"0,-5 0-88 0,8 0-6 16,-13-1-3-16,-1 1-1 0,-10 1-3 16,7 1-1-16,-11 0-4 0,-5 1-5 15,-16-1-5-15,17 1-2 16,11 1-2-16,-1-1 0 0,-34 0-1 0,2-3 0 16,-10 2-1-16,7-1-1 0,3-2 0 0,9-2-3 15,12-1-6-15,6 0-7 0,2-3-11 16,14 1-10-16,5-3-9 0,9-2-116 15,3-3-119-15,11-3-281 0</inkml:trace>
  <inkml:trace contextRef="#ctx0" brushRef="#br0" timeOffset="56313.8162">12075 7378 536 0,'-19'-2'133'16,"-4"1"5"-16,-4-2-43 0,-5 3-66 15,1-1-7-15,2-2-2 0,-2 3 1 16,-5 0-1-16,2 2-3 0,-1-2-2 16,0 3-1-16,2 2 0 0,1 0-2 15,-2 0-4-15,4 1-3 0,1-1-2 16,8 0-3-16,4-2-12 0,5 0-14 16,1 0-8-16,15-1-125 0,7-4-124 0,7-1-304 15</inkml:trace>
  <inkml:trace contextRef="#ctx0" brushRef="#br0" timeOffset="57043.5687">12726 7434 545 0,'-6'-3'114'0,"4"6"0"0,3 2-98 15,8-4-3-15,8 5 2 0,10-1 2 16,13 5 5-16,19-2 3 0,7 0 3 16,12-2-1-16,16 5-3 0,9-4-5 0,11-1-3 15,8-3-1-15,3-2-1 0,17 2 0 16,4-3-1-16,4-2 1 0,5 1 0 16,-4-3-2-16,2 2 0 0,-2-1-3 15,-10 2 0-15,-7 0-2 0,-6 1 0 16,-12 1-1-16,-7 4-1 0,-13 1-1 15,-17-1-2-15,-13 1 0 0,-9 2-1 0,-18-1-2 16,-8-3-4-16,-10-2-2 0,-13-2-1 16,1-3-19-16,-14-2-6 0,-7-3-132 15,-5-2-129-15,-2-6-320 16</inkml:trace>
  <inkml:trace contextRef="#ctx0" brushRef="#br0" timeOffset="58679.786">13264 6255 469 0,'6'-8'126'0,"-5"1"6"0,1-3-59 0,0 1-10 16,1 2-6-16,-3 0-7 0,2 3-4 16,-5-2-4-16,2 2-3 0,2 2-7 15,-1 0-6-15,-1 4-6 0,1 2-4 16,1 0-4-16,0 7-5 0,1 2-2 16,-2 4-1-16,0 2 0 0,1 6-1 15,1 1-1-15,3 2-1 0,1 0 0 16,2 2-1-16,-1-4 0 0,7 0 0 15,-3-6-1-15,-1-4-1 0,-3-2-2 0,3-5-1 16,-3-5-1-16,-3-4-1 16,-3-6-2-16,-3-5 0 0,4-5 0 0,0-5 0 15,0-6 0-15,5-1 0 0,3-4 1 16,1 0 1-16,6 3 2 0,7 3 1 16,-5 4 0-16,-3 2 2 0,0 2 1 15,0 5 0-15,4 5 0 0,-3 0 1 16,-8 3 1-16,2 5 1 0,7 3 2 0,-4 3 2 15,-1 3 3-15,-3 4 4 0,-3 6 2 16,0 4 1-16,0 1 0 0,-3 5-1 16,-1 0-2-16,-3 3-3 0,2-2-3 15,-1-3-4-15,3-4-2 0,-2-3-9 16,0-4-14-16,3-3-17 0,8-7-140 16,-1-7-143-16,6-7-356 0</inkml:trace>
  <inkml:trace contextRef="#ctx0" brushRef="#br0" timeOffset="59428.3725">13887 7084 656 0,'-2'3'142'0,"-1"-2"4"16,3-3-119-16,1-3-4 15,1-4-14-15,-2-2 5 0,8-4-3 0,-1-4-3 16,0-3-1-16,9-3-2 0,1-5-1 16,10-5 0-16,-10 0-1 0,3-2-1 15,4-3 0-15,-6-1-1 0,1 1 2 0,2 3 0 16,-7 9 3-16,10 2 2 0,-9 4 1 16,1 8 2-16,-1 7 0 0,-8 4 1 15,0 6 2-15,0 3-1 0,-9 2-1 16,10 8-1-16,-6 5-2 0,2 6 0 15,1 0-3-15,-1 4-2 0,-1 4-2 16,1-2-1-16,-3 0-1 0,5-5-1 16,-1 2-4-16,-1-1-2 0,-2-3-5 15,2-4-4-15,0-3-2 0,-3-5-2 16,-1-2 1-16,0-6 2 0,0-5 2 0,0-2 2 16,-1-4 3-16,1-4 3 0,0 1 2 15,-5-5 0-15,1-2 1 0,-2-1 1 16,-1 2 3-16,-4 0 0 0,-3 3-1 15,-1-2 1-15,-3 5 0 0,-3 2 1 16,-2 4 1-16,5-1 2 0,-7 2 0 16,1 2 0-16,2 2 1 0,10-1-1 15,-2 1-2-15,7 1-6 0,-5 3-9 0,18-2-9 16,-1-1-12-16,4 1-117 0,1-2-120 16,15-3-289-16</inkml:trace>
  <inkml:trace contextRef="#ctx0" brushRef="#br0" timeOffset="59792.0152">14459 6791 627 0,'-5'-13'136'0,"1"3"1"0,-2 3-108 15,6 2-12-15,6 0 0 0,-2 3 0 16,-2 2-1-16,7 2 3 0,-3 3 1 15,0 3-1-15,-2 1 1 0,1 6-1 16,1-1-1-16,-5 4-3 0,-2 3-4 16,6 2-3-16,0 2 0 0,-4 0-2 0,3-1-2 15,4 2-1-15,3-3-1 0,-3-4 0 16,-2-3-1-16,4-4-1 0,6-2 1 16,-2-5 0-16,1-5 0 0,-1-5 1 15,8-4-1-15,-6-7 2 0,1-2 2 16,-5-7 1-16,2-2 0 0,-6 0 2 15,1-4-1-15,-8 2 1 0,4 2-2 0,-6 1-2 16,0 5-2-16,-8 1-2 0,3 4-4 16,2 7-5-16,-2 2-9 0,1 7-12 15,5 2-10-15,-3 1-8 0,6 7-127 16,0 0-128-16,5 1-301 0</inkml:trace>
  <inkml:trace contextRef="#ctx0" brushRef="#br0" timeOffset="60457.6539">14879 6729 636 0,'0'-17'143'16,"6"2"5"-16,-4 2-103 15,-2 2-9-15,0 6 0 0,1 2-2 0,-4 3-4 16,7 6-1-16,-6 5-3 0,0 4-6 0,-3 4-5 15,-2 3-2-15,1 4-2 0,2 2-1 16,-1-1-2-16,2 1-2 0,0 0-1 16,3 2-2-16,-181-4 0 0,184 0-1 15,1-4-1-15,-3-4 0 0,-4-3-3 16,6-5-2-16,-4-7 1 0,184-1-1 16,-183-7-3-16,0-5-4 0,0-5-3 15,-4-6 0-15,0-3-1 0,6-5-1 16,-5-3 0-16,3 0 4 0,-4 2 2 0,8-5 4 15,5 2 3-15,1 2 2 0,6 4 1 16,-4 1-1-16,3 6 0 0,3 1 1 16,-6 6-1-16,-6 6 0 0,1 4 1 15,17 3 0-15,4 3 0 0,-7 2 1 16,8 3 1-16,-2 4 2 0,-1 3 2 16,-10 2 2-16,-5 3 3 0,-2-3 1 15,0 1 2-15,-5 1 0 0,-6-2 0 16,0-1-1-16,-4-3-2 0,-2 0-2 0,-4 2-2 15,-4-6-2-15,3 0-1 0,-2-2-2 16,4 0-1-16,-1-3 0 0,12-4-2 16,-7 2-4-16,4-1-2 0,2 1 0 15,2-2-2-15,2 0-1 0,4 2-1 16,-7-1 1-16,19-1 2 0,-6 2 1 16,3 2 1-16,-2 0 0 0,0 1 2 0,1 2 0 15,-2 3 1-15,-7 2 1 0,11 2 1 16,-5 0 0-16,-3 4 2 0,1 1 0 15,0 1 3-15,-8-2 2 0,-3 2 2 16,-9-3 2-16,7 0 1 0,-12-2 1 16,-2-3 0-16,-9-2-1 0,3-1-1 15,-6-3-2-15,2-3-2 0,-6-3 0 16,13 0-2-16,-5-5-2 0,1 1-3 0,0-5-9 16,19 2-8-16,-10 0-11 0,3-2-14 15,-4 0 115-15,7 2-253 0,8 2-150 16,3 4-395-16</inkml:trace>
  <inkml:trace contextRef="#ctx0" brushRef="#br0" timeOffset="61658.8227">14034 8011 641 0,'0'-12'151'0,"2"2"7"0,-5 1-97 16,4 1-15-16,-1 3-2 0,-1 3-4 15,-2 2-5-15,4 3-4 0,-4 5-5 0,3 3-4 16,-3 6-4-16,6 5-3 0,-6 4-2 16,-1 4 0-16,-2 2-4 0,2 1-3 15,-4 0-1-15,1-2-3 0,-7-2 0 16,9-1-1-16,-5-3-1 0,3-3 1 16,-3-5 1-16,1-6-3 0,4 1 0 15,0-6-2-15,-1-4-1 0,7-3-3 16,-2-5-2-16,2-5-3 0,5-2-1 0,4-6-2 15,3-8 0-15,3-3-1 0,2-6 1 16,7 2 1-16,2 0 2 0,5 2 3 16,-5 1 2-16,0 6 2 0,1 6 2 15,-2 4 1-15,-2 1 1 0,-4 6 0 16,-3 3 1-16,-1 1 0 0,-1 4 2 16,-4 1 0-16,0 2 2 0,-2 3 3 15,-1 5 4-15,-1 4 3 0,-4 6 2 0,-2 5 2 16,-3 7 1-16,-3 4-1 0,0 3-3 15,0 6-4-15,-1-4-2 0,4-2-3 16,-1-2-3-16,4-5-5 0,3-2-9 16,1-10-10-16,6-5-11 0,6-4-18 15,4-7-89-15,6-8-52 0,4-9-122 16,0-4-259-16</inkml:trace>
  <inkml:trace contextRef="#ctx0" brushRef="#br0" timeOffset="76321.4941">17014 7649 311 0,'8'-1'93'15,"1"1"8"-15,-3-2-26 0,-2 1-13 16,-2 0-5-16,2 2-3 0,-3-2-5 16,3 2-7-16,-8-1-4 0,8 1-5 15,-6-1-4-15,-1 2-4 0,-7-2-4 16,4 3-3-16,-16 0-1 0,-2 0-4 15,-10 2-2-15,1 4-3 0,-7 0-1 16,-2-1-1-16,-5-2 0 0,3 2-1 16,3-1-1-16,1-3 0 0,2-6 0 0,8 5-2 15,1-3 1-15,7-1-1 0,5-2-3 16,7 2-8-16,5 1-12 0,6-4-8 16,6-3-19-16,7 0-19 0,5 0-90 15,4 0-108-15,4 1-237 0</inkml:trace>
  <inkml:trace contextRef="#ctx0" brushRef="#br0" timeOffset="76624.8785">16996 7533 365 0,'14'-3'86'0,"-9"-5"9"16,2 2-56-16,-2 1 2 0,-2 1 6 16,-3 1 3-16,2-1 2 0,-4 2-5 15,-2-2-5-15,-4 0-9 0,5 0-7 16,-14 0-6-16,-7 0-3 0,-5 1-3 16,-8 2 0-16,-5 2 1 0,-5 1 2 15,-8 0 2-15,5 4-1 0,3-1-2 16,1-1-2-16,6 0-3 0,9-2-4 0,4 0-9 15,9 0-16-15,8-1-12 0,12-2-122 16,7-2-6-16,9-5-108 0,4 0-212 16</inkml:trace>
  <inkml:trace contextRef="#ctx0" brushRef="#br0" timeOffset="77666.5024">17722 7623 463 0,'-4'-3'131'15,"2"2"3"-15,0-1 0 0,2 1-100 16,3-1-14-16,3 1-5 0,4 0-5 16,7 0-4-16,9-2 1 0,8 0 1 0,19 0 3 15,11 2 1-15,12 0 2 0,16-2 0 16,15 1-2-16,16 0-2 16,10 1-3-16,13-1-2 0,8 2-1 0,10-4 2 15,10 4 4-15,6 1 4 0,0-3 3 16,14 6 4-16,-9-3 1 0,12 1 0 15,-8 6-3-15,-9-2-5 0,-8 1-3 16,-2 4-3-16,-28 0-3 0,-12 3-2 16,-25-2 0-16,-14-1-7 0,-17-2-9 0,-19-2-16 15,-16-1-11-15,0-6-59 0,-9-2-76 16,-3-1-124-16,-2 1-267 0</inkml:trace>
  <inkml:trace contextRef="#ctx0" brushRef="#br0" timeOffset="93001.8759">18534 6440 479 0,'2'-13'124'0,"4"-2"2"0,0 3-43 0,1 2-45 16,-1 2-4-16,2 2-3 0,-4 3-3 16,2 0-3-16,-6 4 0 0,2 2 0 15,-9 0-3-15,3 6-1 0,-2 6-3 16,5 2-4-16,-7 1-1 0,3 5-3 15,-2-1-3-15,8-1-3 0,-7 0-1 16,5-2-2-16,-3-2 1 0,9 2-2 16,-2-3 1-16,-1-1 0 0,-2-3-1 15,7-2 1-15,-5-2 0 0,0-2 0 16,-3-3 0-16,3-3 0 0,-2-3 0 0,0-3-1 16,-2-3-1-16,9-4-1 0,-3-4-1 15,2-5-1-15,0-5 0 0,8-3 1 16,-2 1-1-16,4-2 2 0,-4 0 0 15,7 2 0-15,-2 5 1 0,1 4-1 16,-2 4 1-16,2 0 0 0,-1 3 0 16,1 3 0-16,-1 4 2 0,-1-1 1 0,0 4 1 15,-1 3 1-15,-1 5 1 0,-3 2 3 16,-4 5 1-16,-2 1 3 0,0 8 2 16,0 4 1-16,-8 3-1 0,1 2-1 15,-3 2-2-15,-2-2-2 0,-1 0-3 16,2-4-2-16,-2-4-4 0,4-4-9 15,3-3-9-15,4-3-14 0,3-4-12 16,7-5 91-16,4-4-225 0,5 0-140 0,5 0-366 16</inkml:trace>
  <inkml:trace contextRef="#ctx0" brushRef="#br0" timeOffset="93896.7073">18925 7082 648 0,'-3'2'152'0,"0"0"8"0,1-2-116 16,2-2-4-16,1-1-6 0,4-3-5 15,0-2-7-15,2-4-8 0,3-4-8 0,6-3-1 16,5-5-2-16,-1-6-1 0,2-2 0 15,1-4-1-15,4-3 0 0,-1 1 0 16,-1-2-1-16,-6 4 0 0,5 8 0 16,-6 3 1-16,-2 7 2 0,-7 4 0 15,-1 7 1-15,-2 4 1 0,-3 5 1 16,-3-1 0-16,2 7-1 0,2 5-1 0,-3 3 0 16,3 1-1-16,2 4 0 0,-2 5-1 15,3 3 0-15,-2 2 0 0,-1 1-1 16,3 2 0-16,-3 2-1 0,-2-2-5 15,1-2-4-15,-2-2-6 0,3-6-3 16,1-3-4-16,-3-6-4 0,2-4-2 16,-3-5 4-16,3-2 3 0,-4-4 4 15,1-2 4-15,-4-5 2 0,1-1 4 16,4-2 4-16,-5-2-1 0,0-3 2 16,1 1 0-16,-8 0 2 0,6-1-1 0,-3 1 0 15,-8 2 1-15,2 1 0 0,-2 2-1 16,-4 2 2-16,1 3 0 0,-9 2 1 15,2-1 0-15,-5 3 0 0,-1 0 1 16,-1 2-1-16,1-2-1 0,4 0-4 16,6 0-10-16,5-2 36 0,11-4-167 15,10 1-123-15,14-3-331 0</inkml:trace>
  <inkml:trace contextRef="#ctx0" brushRef="#br0" timeOffset="94474.5255">20098 6553 580 0,'8'-3'136'16,"-7"-2"5"-16,-4 0-91 0,2 0-15 15,0-1 3-15,0 3-9 0,-7 1-6 16,1 2-4-16,-13 0-4 0,-1 0-5 15,-7 3-3-15,-1 2-5 0,-5 0 3 16,1 3-1-16,-5-2-1 0,7 2-2 16,1-1 1-16,1-1-1 0,5-3-1 0,2 0-2 15,7-2-3-15,3-1-7 0,2-2-7 16,5 0-6-16,9-3-6 0,3-1-3 16,6-2-6-16,3-5-6 0,4-1-6 15,6-5-1-15,0-3 3 0,-5-1 5 16,4-2 4-16,1 2 27 0,-4 1 27 15,-8 2 11-15,1 4 17 0,-3 4 10 16,0 2 7-16,1 4 9 0,-11 2-13 16,-2 2-16-16,2 2 3 0,-10 2-5 0,1 5-4 15,-1 6-4-15,-9 4-5 0,5 6-3 16,2 8 0-16,0 3-1 0,5 3-2 16,-2 1-4-16,1-1-3 0,-1 0-3 15,5-1-2-15,-2-5-15 0,5-4-16 16,1-4-15-16,3-5-123 0,2-3-15 15,6-7-119-15,7-5-232 0</inkml:trace>
  <inkml:trace contextRef="#ctx0" brushRef="#br1" timeOffset="110337.8403">20613 6218 535 0,'-3'1'128'0,"2"-4"7"0,3-2-82 0,-2 3-7 16,2 0-1-16,0-1-2 0,-2 3-3 15,-4-1-5-15,9 2-5 0,-8 4-4 16,1 4-5-16,-7 4-4 0,4 4-4 16,-6 8-4-16,0 4 0 0,-5 5-2 15,10 3-3-15,0-2-1 0,4-2-1 0,-2 1-2 16,11-5 1-16,-2-4-1 0,0-3 1 15,-4-5-1-15,8-5 0 0,-7-2 1 16,2-2 0-16,-8-5 1 0,9 1 0 16,-6-4 0-16,0-3 0 0,-4 0-1 15,7-3 1-15,-4-4-2 0,3-5 0 16,-2-5-1-16,12-3 0 0,-4-4 0 16,2-3 1-16,-3 0 0 0,4 0 0 15,4 2-1-15,-2 3 1 0,-4 3 0 0,7 4-1 16,1 1 0-16,0 2 0 0,1 2 0 15,-7 0 2-15,5 2 0 0,0 0-1 16,-3 0 1-16,-1 2 0 0,-1 1-2 16,-2-1 1-16,2 2 0 0,-1 2-1 15,-5 2 0-15,-3 1-1 0,0-1-2 16,-2 5 0-16,1 2 0 0,-1 3-1 16,-4 0 0-16,5 4 0 0,-6 1-4 0,3 1-3 15,1-1-11-15,0-2-12 0,2-2-133 16,5-5-133-16,-3-4-330 0</inkml:trace>
  <inkml:trace contextRef="#ctx1" brushRef="#br1">3375 15271 0,'0'0'0,"0"0"16,0 0 0,-99 148-16</inkml:trace>
  <inkml:trace contextRef="#ctx0" brushRef="#br0" timeOffset="115791.0629">20615 6253 526 0,'0'0'123'16,"2"-2"4"-16,1 3-80 0,-5-1-10 16,4 0-6-16,0-1-8 0,-2 2 1 15,-1 2 1-15,-3-1 0 0,0 2-1 16,3 4-2-16,-1 5-1 0,-6 4-3 15,1 2-3-15,5 6-2 0,-8 6-4 0,5 3-2 16,-5 1-2-16,7-1-2 0,-3-1-1 16,5-2-1-16,1-3 0 0,6-3 0 15,-8-4-1-15,4-4 1 0,-2-5-1 16,4-1 1-16,-4-3 1 0,-3-5 2 16,-3-1 0-16,9-2 1 0,-7-5 0 15,0-3 0-15,2-2-2 0,2-2-1 16,-4-5-2-16,2-3-2 0,-1-7-1 15,13-3-1-15,-1-6 0 0,1-1 1 0,7-1 0 16,4-3 1-16,1 3 0 0,4 5 1 16,-5 7 1-16,0 6-1 0,1 5 1 15,-8 2 0-15,2 6 0 0,-1 1 0 16,-4 2 0-16,-1 2 1 0,0-1-1 16,-3 2 2-16,4 2-1 0,2 2 1 15,-1 4 1-15,1 3 1 0,1 6 1 0,-2 5 1 16,1 4 1-16,-6 6-1 0,-1 5 0 15,-3 1-1-15,-3 1 0 0,-2-2-2 16,0-3 0-16,-3-4-1 0,1-2-1 16,1-5-1-16,-1-4-8 0,3-5-15 15,-1-2-15-15,5-3-108 0,4-7-26 16,7 2-116-16,5 0-235 0</inkml:trace>
  <inkml:trace contextRef="#ctx0" brushRef="#br0" timeOffset="116706.8721">21307 6717 546 0,'1'-16'150'0,"-1"2"10"15,1 1-27-15,-2 2-72 0,-1 2-4 16,-5 2-3-16,6 3-6 0,-2 3-9 15,0 1-10-15,-4 6-7 0,4 7-7 16,-3 5-7-16,0 5-4 0,-3 5-4 16,-2 4 1-16,3 4 0 0,0 1-1 15,-3-2 1-15,5 1-1 0,-4 0 1 16,0-5 1-16,4-3-1 0,-4-5 0 0,3-6 1 16,1-4-1-16,-3-6 0 0,4-3-3 15,0-5-2-15,2-4-2 0,0-8-3 16,7-5-1-16,0-5-1 0,-1-9-1 15,5-8 1-15,3-2 0 0,6-4 1 16,3-2 2-16,-1 3 0 0,2 5 1 16,5 4 1-16,2 8 2 0,-1 6 2 15,-3 6 1-15,-1 7 0 0,3 4 1 0,1 4 1 16,-2 2 0-16,-1 4 1 0,3 4 1 16,-1 1 0-16,0 3 0 0,-5 3 1 15,-4 1 0-15,-2 3 0 0,-3 0 0 16,-7 1 1-16,-10-2 0 0,-7 2-1 15,-1-2 0-15,-3-2 0 0,-13 0 0 16,-4-1 0-16,0-1-1 0,4-2-1 16,4 1-1-16,0-3 1 0,3-1-2 0,11-2 0 15,2 1-2-15,10-2-2 0,3 0 1 16,1-3-1-16,11 3 0 0,6 0-1 16,14 3 1-16,-4 0 0 0,0 1 2 15,0 2 0-15,7 2 0 0,-13 1 1 16,-7 0-1-16,-11 0 1 0,0-1 1 15,-3-1 0-15,-10 0 1 0,-11 1 1 16,-12-3 1-16,1 0 2 0,-10-1 1 16,-2-1 1-16,-15-1 2 0,8-3 0 15,-5-5 1-15,5-2 0 0,-2-3-2 0,5-1 0 16,-1-2-2-16,13-3-2 0,-1 0-6 16,20 3-13-16,-3-3-18 0,9 0-20 15,5-1-43-15,9 1-95 0,0 3-133 16,4 1-291-16</inkml:trace>
  <inkml:trace contextRef="#ctx0" brushRef="#br0" timeOffset="117636.2029">19391 8083 621 0,'2'-14'152'16,"1"0"10"-16,1 5-93 0,-3 0-8 0,3 4-4 15,-3 0-6-15,-1 3-9 0,4 3-8 16,-4 4-10-16,-4 1-10 0,0 7-5 15,-3 5-6-15,5 8 0 0,-5 2 0 16,3 3 1-16,-3 2-1 0,4 1 0 16,0 1-1-16,-2-2 0 0,0-3 0 15,0-2-1-15,2-4-2 0,-1-3 2 16,-1-5-1-16,1-5 1 0,3-4 0 16,-1-2-1-16,1-5 1 0,-1-5-1 0,0-5-2 15,2-5-2-15,4-6-2 0,2-6-2 16,5-9-1-16,5-7-1 0,6-1 0 15,12-1 1-15,4 2 2 0,1 3 1 16,-1 3 2-16,2 8 0 0,-3 5 2 16,-5 7 0-16,-7 4 0 0,-6 2 1 15,3 3 0-15,-4 6 0 0,-5 2 1 16,1 5 1-16,0 2 1 0,0 7 3 0,-3 4 2 16,-6 9 4-16,0 4 2 0,-4 7 2 15,-3 4 1-15,-4 1-1 0,-2 1-2 16,-4 2-3-16,4-6-3 0,1-2-3 15,5-7-5-15,0-4-11 0,4-4-14 16,5-7-20-16,7-9 98 0,3-7-246 16,10-10-162-16,0-5-416 0</inkml:trace>
  <inkml:trace contextRef="#ctx0" brushRef="#br0" timeOffset="118445.9016">22777 7891 537 0,'15'-2'129'16,"-4"3"4"-16,-5-5-83 0,-2 5-9 15,1-1-1-15,-4 3-3 0,-8-2-4 16,-6 4-2-16,-5-4-1 0,-7 2 0 15,-7 0-5-15,-11 1-6 0,-9-3-4 0,-1 0-2 16,1 1-3-16,0 1-2 0,3-4-2 16,9 1-3-16,9 0-6 0,12 0-5 15,5-5-12-15,6 2-7 0,10-6-6 16,9 0-6-16,10-3-7 0,7-4-4 16,11 0-11-16,13 0-24 0,2-2-58 15,-1-1-91-15,-2 3-206 0</inkml:trace>
  <inkml:trace contextRef="#ctx0" brushRef="#br0" timeOffset="118595.0154">22808 7723 375 0,'10'-4'196'0,"-4"0"-56"16,-4 2-39-16,-2-1-24 0,-3 2-18 16,-2-1-13-16,-4-1-10 0,1 1-10 15,-8 0-3-15,-6 2-2 0,-3 4-2 16,-3 0 1-16,-9 2-3 0,-10 0 0 16,-3 3-3-16,2-2-4 0,1 2-4 15,-1-6-8-15,4 1-12 0,9 1-16 16,12-4-13-16,7-2-129 0,10 0-135 0,3-4-327 15</inkml:trace>
  <inkml:trace contextRef="#ctx0" brushRef="#br0" timeOffset="119172.5814">23939 7303 689 0,'3'-10'144'15,"-1"-1"10"-15,-3 3-93 0,1 2-91 0,-1 2 85 16,1 1-1-16,-2 3-4 0,-1 0-7 16,-2 3-7-16,0 4-6 0,-2 8-6 15,-5 5-4-15,3 6-4 0,-5 7 1 16,2 9 0-16,-3 4-1 0,-2 6-1 15,-3 1-1-15,3 1-3 0,-4 2-3 16,3-1-2-16,4-3-2 0,-3 3-3 16,5-6-1-16,3-4-3 0,5-2-18 15,2-8-15-15,2-5-18 0,-3-4-19 16,16-10 4-16,-8-7-138 0,4-6-140 0,-4-7-297 16</inkml:trace>
  <inkml:trace contextRef="#ctx0" brushRef="#br0" timeOffset="119496.0279">23907 7340 500 0,'6'-21'129'0,"-1"0"6"0,-1 3-62 15,0-3-18-15,3 3-5 0,-1 0-5 16,0 4-5-16,2-1-5 0,-6 0-5 15,4 3-4-15,7 2-8 0,10 4-3 16,-2 2-5-16,3 2-3 0,1 2-2 16,9 3 0-16,-4 6-2 0,-3 6 0 0,-7 2-2 15,3 3 1-15,-2 5-1 0,-3 2 0 16,-7 4 0-16,1-1-1 0,-10-1 1 16,-8 1 0-16,-9-1 0 0,-1-2 0 15,-13-1 0-15,-11-5 0 0,-8-1-2 16,3-3-4-16,2-5-4 0,2-1-10 0,-1-2-10 15,8-4-10-15,16-2 1 16,9-1-132-16,5-6-122 0,10-2-301 0</inkml:trace>
  <inkml:trace contextRef="#ctx0" brushRef="#br0" timeOffset="119743.5971">24713 7142 607 0,'2'-12'138'0,"-2"2"5"16,-4 4-98-16,4 2-17 0,-3 8-1 16,-7 6 1-16,-3 7 1 0,2 5-1 15,-8 8 1-15,-1 5-2 0,-11 11 2 16,-1 5-1-16,16 6-3 0,-7 0-7 16,5 2-3-16,5 3-6 0,12-2-2 15,10 1-2-15,-1-7-4 0,5-3-4 16,6-1-9-16,2-6-15 0,4-8-16 15,3-3 155-15,-8-12-1 0,7-8-292 0,-16-10-172 16,17-8-516-16</inkml:trace>
  <inkml:trace contextRef="#ctx0" brushRef="#br0" timeOffset="120377.6624">24751 7769 617 0,'0'3'142'0,"1"-3"7"0,-2-2-94 15,3-1-16-15,5-3-18 0,0-4 8 0,2-5-5 16,5-3-3-16,4-6-7 0,7-2-2 15,3-3-2-15,-3-8-3 0,4-6-1 16,5-2-2-16,6-7-1 0,-1-1-2 16,3-1 0-16,-4 1 0 0,3 9 0 15,-4 8-1-15,-6 9 1 0,-10 10 0 16,-7 8 1-16,-3 12 2 0,-3 7 1 16,-3 6 1-16,-5 4 0 0,0 10 0 0,-2 3 0 15,2 8-1-15,-3 1-1 0,-1 1-2 16,3 2-1-16,3-1 0 0,-3-3-1 15,5-4-1-15,1-5-4 0,1-5-2 16,-1-6-4-16,-3-5-2 0,1-4-1 16,0-7 2-16,-6-5 0 0,1-4 1 15,0-4 1-15,-1-3 2 0,-5-3 1 16,0-3 0-16,-1 1 0 0,-4 0 0 16,-3 1 1-16,8 3 3 0,-1 2 2 0,-31 1 1 15,-11 6 2-15,9 3 0 0,-2 2 1 16,4 2 0-16,-4-1-1 0,27 5 1 15,7 0-3-15,13 1-3 0,-3-2-12 16,6 0-11-16,10-2-129 0,10-2-125 16,12 1-320-16</inkml:trace>
  <inkml:trace contextRef="#ctx0" brushRef="#br0" timeOffset="120646.9587">25657 7082 569 0,'-8'-11'144'0,"3"6"1"0,1 1-17 15,2 6-110-15,6 2-5 0,3 8 2 0,19 3 3 16,-17 9 5-16,2 5 1 0,0 9 4 16,2 8 1-16,-4 7-1 0,1 3-4 15,-1 5-6-15,-7 0-3 0,-2 2-2 16,-7-2-2-16,-12 2-4 0,-3-5-2 15,-20-3-1-15,0 0-1 0,2-3-3 16,-6-5-6-16,1-4-10 0,9-6-14 0,7-7-14 16,14-4 117-16,-5-9-257 0,6-2-151 15,2-6-404-15</inkml:trace>
  <inkml:trace contextRef="#ctx0" brushRef="#br0" timeOffset="121108.0639">26731 7634 583 0,'-5'-4'127'0,"-7"-2"2"0,6 0-105 16,-11 2-10-16,-9 1 5 0,-6 0 2 15,-2 4 1-15,-5 2 2 0,0 1 2 16,-10 0 3-16,6 0-2 0,1 2-7 16,1-1-6-16,-2-1-4 0,7-3-7 15,-4 2-13-15,6-5-9 0,4 4-2 16,25-5-8-16,3 1-7 0,-2-2-37 0,4-2-80 15,4-2-100-15,11 0-244 16</inkml:trace>
  <inkml:trace contextRef="#ctx0" brushRef="#br0" timeOffset="121290.1338">26468 7457 748 0,'5'-5'155'0,"-2"3"0"0,-3 0-107 15,0 6-107-15,-3 6 91 0,3 2-5 0,-7 8-3 16,3 2-4-16,-3 7 3 0,-4 5 0 15,1 5-2-15,0 0-2 0,-1 6-4 16,1-1-4-16,1-1-6 0,3 0-11 16,5-1-18-16,-6-8-19 0,9-4-18 15,6-8-122-15,0-9-135 0,1-8-313 16</inkml:trace>
  <inkml:trace contextRef="#ctx0" brushRef="#br0" timeOffset="121663.0473">27277 7179 626 0,'-1'-9'152'0,"2"-2"8"0,-2 2-97 16,3 2-6-16,-2 1-1 0,0 3-6 0,-1-1-8 16,2 6-9-16,-3 6-7 0,2 8-7 15,-2 3-5-15,-1 12-3 0,3 5-2 16,-1 8 2-16,-2 6-1 0,1 3-2 15,3-1-2-15,0 1-3 0,2-4 0 16,-3 1-3-16,4-5-4 0,-2-6-10 16,3-5-14-16,-5-4-14 0,4-5-15 15,-2-6-12-15,-1-5-67 0,-2-8-53 16,0-5-109-16,-2-6-223 0</inkml:trace>
  <inkml:trace contextRef="#ctx0" brushRef="#br0" timeOffset="121906.9769">27334 7207 630 0,'10'-35'143'0,"4"4"2"16,4 4-104-16,2 5-18 0,1 1-8 15,6 1-6-15,7 5-3 0,0 3 0 0,5 5 3 16,2 3 4-16,-4 5 1 0,3 7 1 16,-9 4 1-16,-4 4 0 0,-2 4-3 15,-15 3-4-15,-5 4-3 0,-3 3-1 16,-8 0-1-16,-4 2-1 0,-8 1-1 15,-9-3-1-15,-12-2 1 0,1-2-2 16,-15-4-2-16,5-3-6 0,3-6-4 16,-2-3-7-16,8-4-104 0,11-1 84 15,3-4 15-15,16-3-137 0,-3-4-103 16,15-4-229-16</inkml:trace>
  <inkml:trace contextRef="#ctx0" brushRef="#br0" timeOffset="122123.0163">28263 6931 715 0,'-10'-5'165'15,"-1"4"1"-15,-6 7-115 0,-1 8-16 16,0 6-4-16,-9 7-5 0,7 9 0 16,-5 4-3-16,0 6-1 0,8 4-1 15,4 3-3-15,0 3-5 0,19 1-4 16,6 1-4-16,0-4-4 0,3-5-9 15,5-4-14-15,8-5-19 0,4-8-17 16,-5-7-132-16,-5-7-144 0,7-5-339 16</inkml:trace>
  <inkml:trace contextRef="#ctx0" brushRef="#br0" timeOffset="122759.7712">28578 7030 786 0,'6'-12'169'16,"-12"3"0"-16,1 3-143 0,15 5-6 0,-6 2-4 15,-3 3-3-15,-12 5-1 0,1 4 2 16,14 7 3-16,-4 4 0 0,-16 7-1 16,7 4-2-16,3 3-4 0,-5 3-4 15,15 0-2-15,-18-2-2 0,4-1-1 16,-1-4 0-16,5-2 1 0,-8-5 0 15,5-8-3-15,-2-1-1 0,3-7-2 0,-5-5-1 16,6-6-4-16,3-6-2 0,4-8-2 16,-7-7 2-16,12-5 0 0,3-6 0 15,9-9 1-15,-6-6 2 0,12-4 2 16,6 0 2-16,7-2 1 0,4 0 0 16,-7 1 1-16,0 9 0 0,5 7 1 15,-8 6 0-15,-4 7 1 0,-3 7-1 16,-7 6 1-16,1 7 1 0,2 7 1 15,-3 3 1-15,-3 7 0 0,-3 3 4 0,1 7 0 16,-2 0 1-16,-1 4 0 0,-6 1 0 16,-1 1-1-16,-1 1-1 0,-4 0-1 15,-8-3-1-15,-4 0-2 0,-4-2 0 16,-2-2 0-16,0-3-1 0,-5-4-1 16,3-5-2-16,4-1-1 0,5-2-1 15,2-2-4-15,4-3-3 0,3 0-4 16,9-1-3-16,6-2 1 0,3-1 0 0,4 0 0 15,7 3 3-15,8-1 3 0,-3 4 3 16,0 1 3-16,-4 1 1 0,3 3 0 16,-3 0 2-16,-7 3 1 0,-5-1 0 15,2 1 2-15,-8 2 1 0,0 1 4 16,-6 2 2-16,-4 1 3 0,-8-4 1 16,1 4 1-16,-14-3 1 0,1-1-1 15,-7-3-2-15,-5-2-1 0,-2-3-3 16,-9 1-1-16,2-4-1 0,2-1-2 0,4-1-3 15,0-2-8-15,10-2-11 0,3-1-13 16,13-2-10-16,5-3 38 0,9-7-173 16,7-4-134-16,7-6-329 0</inkml:trace>
  <inkml:trace contextRef="#ctx0" brushRef="#br0" timeOffset="122984.8597">29349 6709 691 0,'8'3'146'16,"-1"5"3"-16,7 12-119 0,2 6-9 15,8 11 3-15,-10 10 7 0,9 5 7 16,-6 12 2-16,-4 8 1 0,-2 9-2 0,-1 7-6 16,-10 3-5-16,-5 0-8 15,-7 2-6-15,-5-5-4 0,-7-1-5 0,-4-4-6 16,-12-7-12-16,-2-8-21 0,-12-3 44 15,-5-7-205-15,-2-6-161 0,45 111-414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0-02T05:59:28.25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5244 12136 312 0,'-2'-3'89'0,"0"-1"9"0,0 2-37 0,-1-1-5 16,-2 1-4-16,2-1-5 0,-2 1-6 16,0-1-7-16,0 0-7 0,0-2-4 15,-1-1-6-15,0 1-4 0,-1-1-3 16,2-3-1-16,-2-1-2 0,1 0-1 16,-1 0-1-16,0-3 0 0,1-2 0 15,1-1 1-15,0-4-1 0,2 0 0 0,-1-5 1 16,2 0 0-16,0-5 0 0,4-2-1 15,-2-5 1-15,2 1-1 0,1-1 0 16,0 0 0-16,0-1-1 0,-2 4 2 16,-2 2-1-16,-2 0 0 0,1 0 1 15,-4 0-1-15,1-2 0 0,-1-3 0 16,3-3-1-16,1-1-1 0,3-5-1 16,5-2 0-16,0 0-1 0,4 0-1 15,4 1 1-15,-1-1-1 0,4 4 0 0,2 1 0 16,-1 3 0-16,4-1 1 0,2 0-1 15,0-4 0-15,6 4 0 0,2 0 0 16,3-1 0-16,3 0 0 0,1-2 1 16,-1-1-1-16,3 4 0 0,4-4 0 15,0 0 0-15,1-1 0 0,3 0 0 16,5-2 0-16,5 2 0 0,1 2 0 16,-1 1 0-16,0 2 0 0,3 2 0 0,-3 5 0 15,-1 4 0-15,-4 2 0 0,1 3 1 16,2 4-1-16,-2 2 0 0,-2 3 0 15,0 1 0-15,3 3 0 0,2-1 0 16,1 0 0-16,2 1-1 0,6 0 1 16,3 0 0-16,2 0 0 0,3-2 0 15,3 3 0-15,4 4 0 0,1 1 0 16,-2 0 0-16,1-2 1 0,3 3-1 0,-1 7 0 16,-2-1 0-16,0 4 1 0,-2 0 0 15,-1 3 0-15,-2 8 0 0,0 3 1 16,-2-1 0-16,-2 4 0 0,2 3-1 15,0 3 1-15,-1 3-1 0,2 0 1 16,-3 2-2-16,1 2 1 0,-4 4-1 16,-4 1 1-16,-1 4-1 0,-3 2 0 15,-6 3 0-15,1 1 1 0,-2 2 0 16,-2 1-1-16,-1 1 1 0,-4 0 0 0,-2 1 0 16,1 2 0-16,-3 2 0 0,-4 0 0 15,-2 0 1-15,-1 4-1 0,-4-1-1 16,0 2 2-16,-6 4-1 0,-2-2 0 15,-2 6 1-15,-2 2 0 0,-1-1 0 16,-7 2 0-16,0 0 1 0,-2 2-1 16,-4 1 1-16,-2-2-1 0,-1 1 1 15,-3-2 0-15,-1 0 1 0,-1 1-1 0,1-4 0 16,-5 2 1-16,1-2-2 0,-2-1 1 16,1-1-2-16,-1 1 0 0,-3-2 0 15,-1 1 0-15,1-5 0 0,-3 2 0 16,-2-2-1-16,0 1 1 0,2-2 0 15,-3-1-1-15,0-3 0 0,-3 2 1 16,-3-5 0-16,-1 4-1 0,-8-4 1 16,2 2-1-16,-3-2 0 0,-2-2 1 0,-1-2-1 15,-6 0 1-15,0-4-1 0,0 0 0 16,-1-3 1-16,0 1-1 0,2 2 0 16,-3-2 1-16,4-2-1 0,1-3 1 15,-2-4-1-15,-4 0 1 0,-2-5 0 16,-4-2-1-16,0 1 1 0,1-2 0 15,-4 1 1-15,1 1-1 0,-5-1 0 16,0 1 0-16,1 1 0 0,-3-4 0 16,-2-1-1-16,-3-2 0 0,1-3 1 0,5-1-1 15,-1-1 0-15,-2-5 1 0,0-1-1 16,4-3 1-16,-3-3-1 0,0-2 1 16,0-2 0-16,1-1 0 0,2-2 0 15,-2 1-1-15,-1-3 1 0,0 1 0 16,0-5 0-16,-4 1-1 0,-1-2 1 15,1-2-1-15,2 0 0 0,1-2 0 16,-2-2 0-16,3-1 1 0,5-3-1 16,0-2 0-16,0-3 0 0,1-3 1 15,3 0 0-15,4-2 0 0,3-3 1 0,0-2 1 16,1 3-1-16,0-2 1 0,3 2-1 16,1-2 1-16,-3 4-1 0,1-1 0 15,1 1 0-15,-2 2 0 0,3-3 0 16,0 0-1-16,1-1 0 0,1-5 0 15,2 1 0-15,1 0-1 0,3-5 0 16,1-1 0-16,-2-1 0 0,3-1 0 0,0 3 1 16,0 0-1-16,0 1 0 0,2-1 0 15,-2 3 0-15,-3-3 1 0,-1-1-1 16,0-3 1-16,-1-1 0 0,2-4-1 16,-3 1 0-16,1-2 1 0,-1 0-1 15,1 3 0-15,-4 1 1 0,0-2 0 16,-1-1 0-16,0-3 1 0,0-1 1 15,1-7-1-15,3-4 1 0,3-5 1 0,3-2 2 16,3-5-1-16,5-8 1 0,11-11 0 16,11-6-1-16,7-13 0 0,7-19-3 15,12-15-9-15,10-18-16 0,8-15-21 16,2-17-133-16,2-13-141 0,-3-10-350 16</inkml:trace>
  <inkml:trace contextRef="#ctx0" brushRef="#br0" timeOffset="42750.8112">6119 13938 383 0,'-2'-5'103'0,"0"0"7"15,-1-1-40-15,-1 0-19 0,0-2-9 16,1 1-7-16,1-3-5 0,1 1-4 16,1 0-4-16,1 0-3 0,3 0-3 15,-1 2-2-15,2 2-2 0,1 1-1 0,0 1-2 16,2-1-2-16,1 5-3 0,1 0-1 16,1 2-1-16,2 1 0 0,1 4 0 15,-2 1-1-15,2 2 2 0,-3 0-1 16,-3 4 0-16,0-1 1 0,-7 2-1 15,-5 0 0-15,-1 2 0 0,-4-1-1 16,-4-1 0-16,0 1-1 0,-4-5 1 16,1 1 0-16,0-6 0 0,0-1 0 15,0-3 0-15,0-3 1 0,-2-8 0 16,5 1 0-16,-1-3-1 0,0-6 0 0,5-2 0 16,3-3-1-16,3-1 0 0,5-2 0 15,3 1 0-15,1-1-1 0,6 5 1 16,-2 0 0-16,2 5-1 0,0 0 1 15,2 5 0-15,0 3 1 0,-2 4 0 16,0 1 1-16,-1 3 2 0,-2 4 2 0,-4 4 1 16,-2 4 1-16,-1 4 0 15,-5 3 0-15,-1 1-1 0,-2 1-2 0,-1 0-1 16,-2-1-2-16,1-4 0 0,-1-4-1 16,1-1 0-16,-1-3 1 0,2-4 0 15,0-2 0-15,0-3 0 0,2-5 0 16,-1-4-1-16,2-5 1 0,1-4-1 15,1-5-1-15,2-4 0 0,3-3 0 16,0-2-1-16,4 0 1 0,1 1 0 16,1 4-1-16,2 6-1 0,0 4 1 15,-1 8-1-15,1 4 1 0,-1 9 0 0,-2 5 1 16,1 6 1-16,0 2 1 0,-1 5 0 16,1 3 1-16,-2 1 1 0,-1 0 0 15,-1-1-1-15,-1-1 0 0,-4-2-1 16,-1-2 0-16,-4-3 0 0,-3-2 0 15,-1-1 1-15,-3-4 0 0,-1-1 1 16,-3-3-1-16,0-4 2 0,0-2-1 0,-1-2-1 16,1-4-1-16,1-4-1 0,1-2-5 15,2-5-9-15,6-1-11 0,4-5-9 16,4-3-129-16,7-2-128 0,7 3-317 16</inkml:trace>
  <inkml:trace contextRef="#ctx0" brushRef="#br0" timeOffset="44105.2754">9680 11453 462 0,'-2'-8'121'16,"1"2"5"-16,-1 1-47 0,-1 1-32 15,1-1-11-15,-1 2-7 0,2 1-5 16,0 0-5-16,1 0-5 0,0 1-4 16,1 0-4-16,0-1-2 0,2 2-2 15,1 0 0-15,-1 0-1 0,2 3 0 16,0 0 0-16,-1 2 0 0,-1 2 1 0,0 0 0 16,-2 1 1-16,-1 2 0 0,-2 0 1 15,-2 2-1-15,-1-2 1 0,-1 0-1 16,1-1 0-16,-1-3 0 0,1-4-1 15,-1 0 0-15,1-5 0 0,1-2 0 16,0-2-1-16,1-4 0 0,0-2 0 16,2-3-1-16,1 0 1 0,1-2-1 15,3-4 0-15,1 2 0 0,2 3 0 0,2 0 0 16,1 3-1-16,1 2 1 0,0 3-1 16,1 7 1-16,-1-1 0 0,0 3 0 15,0 5 0-15,-1 0 1 0,-1 4 1 16,-2 2 1-16,-3 3 2 0,-2 0 2 15,-3 3 0-15,-4 1 2 0,0 1 0 16,-3 0 1-16,-3 0-1 0,-2-3-1 16,0 2 0-16,1-5-1 0,-2-2 0 0,0-3-2 15,2-3 1-15,1-5-1 0,1 0-1 16,3-5-1-16,2-2-1 0,0-2-1 16,3-4 0-16,0 0-2 0,4-6-2 15,0 0 0-15,3-3 0 0,2-3-1 16,2 2 0-16,2 1 1 0,1 1 0 15,1 5 1-15,-1 2 0 0,0 5 0 16,-1 7 0-16,-1 3 0 0,-1 3 1 16,-2 6 0-16,-1 3 1 0,-1 6 1 0,-1 0 2 15,-2 4 0-15,-2 1 1 0,0 1 1 16,-1-3 0-16,-1-1-1 0,-2-4 1 16,-2-1-2-16,-3-3 0 0,-1-3 1 15,-2-4-2-15,-1-1 0 0,-3-3-1 16,0-2 1-16,0-4-1 0,0-3 0 15,1-5 0-15,4 0-1 0,1-5-1 16,3-3-2-16,3-4-3 0,5-5-4 0,5 1-7 16,4 1-9-16,5-4-10 0,2 1-129 15,5 3-124-15,5 7-315 0</inkml:trace>
  <inkml:trace contextRef="#ctx0" brushRef="#br0" timeOffset="47158.78">5352 14600 648 0,'-1'-6'148'0,"-1"10"2"15,0-9-108-15,-2 5-13 0,2-2-9 16,1-5-5-16,-2-5-6 0,-1 5-4 15,2-10-2-15,-2-2 0 0,1-9 0 16,-1 7 2-16,0-14 1 0,1-3 1 16,0-6 0-16,1-5 0 0,2 3 0 0,0 2-1 15,3-6-2-15,2 17-1 0,0 1 0 16,1 2 1-16,2 12-1 0,-2-1 0 16,1 2 0-16,-1 8 0 0,1-8 1 15,-1 6-1-15,0 4-1 0,2-2 1 16,2 5-1-16,1 11 2 0,2-9 0 15,0 9 1-15,1 1 2 0,2-2 1 16,-2 13-1-16,0 4 0 0,-2-3-1 0,1 7-2 16,-2 5-1-16,-2-3-2 0,0 11-1 15,1 10-4-15,-3-24-2 0,2 7-4 16,-1-12-3-16,0 8-3 0,-1-11-2 16,1-9-3-16,-1-20 0 0,-2 30 3 15,0-28 1-15,-2 3 4 0,-1-14 2 16,-2 127 3-16,-3-121 3 0,1 0 2 15,-4-17 1-15,1 153 1 0,-4-134 0 0,2-2 1 16,-3-112 1-16,0 106 1 0,1 11 0 16,-2 3 0-16,0-135 1 0,0 133 1 15,-3 12 0-15,-4 2 1 0,1 13 0 16,-4-20 0-16,0 16-1 0,0 4 0 16,2 3-2-16,3 11-6 0,5-17-12 15,-2-2 44-15,5 9-182 0,2 7-131 16,1-32-354-16</inkml:trace>
  <inkml:trace contextRef="#ctx0" brushRef="#br0" timeOffset="48172.6696">9996 11053 597 0,'2'-18'149'16,"-3"-2"3"-16,0 12-56 0,-1-2-62 15,2 10-8-15,4 0-4 0,-1 0 0 16,3 5-4-16,1 4 1 0,3 4-1 16,1 4 0-16,1 3-2 0,-2 4-2 15,-1 2-5-15,-1 5-2 0,0 0-2 0,-2 2-2 16,-2-3-1-16,-2 2-2 0,2-5 0 16,-3 5 1-16,-1-9 0 0,-1-4 1 15,-2-5 1-15,2 1-1 0,-1-9-1 16,-2-3-1-16,0-9-3 0,0 3-2 15,0-13-2-15,-1-3-2 0,0-14-1 16,1-3-1-16,0-9 0 0,3-1 2 16,2-7 1-16,3 5 2 0,1-2 1 15,2 9 2-15,3 0 1 0,1 4 0 16,2 4 1-16,0 3 1 0,2 5-1 16,1 7 1-16,0-2 0 0,-1 11 1 15,-1 0 1-15,0 4 2 0,1 5 1 0,-1 1 0 16,0 5 2-16,-1 4-1 0,0 3 1 15,-3 3-1-15,-2 1 0 0,-3 2 0 16,-6 4-2-16,-2-1 0 0,-4-1-1 16,0-2 0-16,-2 1-1 0,-1-2 1 0,2-3-2 15,1-1 1-15,2-5 0 0,3-2 0 16,0-4-2-16,0 0-1 0,4-3-1 16,1-1-1-16,6-4-1 0,1 0-1 15,4-3-2-15,4 2-1 0,4 0 1 16,1 1 1-16,2 3-1 0,-1 3 2 15,0 3 0-15,-5 5 2 0,1 1 2 16,-3 4 0-16,-2 2 1 0,-5 1 3 16,-3 4 2-16,-4 0 0 0,-6 1 2 15,-7 5 0-15,-4 0 1 0,-7 1 0 0,-6-1-1 16,-5 4-1-16,-5-3-1 0,1-1-1 16,1-6-1-16,0 0-2 0,3-7-7 15,6-2-9-15,5-11-15 0,5 4-13 16,2-12-133-16,3-4-137 0,1-7-332 15</inkml:trace>
  <inkml:trace contextRef="#ctx0" brushRef="#br0" timeOffset="49318.5366">9733 11395 499 0,'0'3'120'0,"-2"-7"5"15,-1 4-56-15,-1-3-59 0,-1 7 21 16,-1-1-7-16,-1 4-7 0,-2-5-4 15,0 13-3-15,1-6-3 0,-2 5 1 0,-1-2-1 16,1 5-1-16,0-2 0 0,-1 2-2 16,0-4 0-16,-1 6-1 0,-2-5 0 15,-1 2 1-15,-1-2 1 0,-2 3 1 16,-3-1 1-16,-1 3 2 0,0-5 1 16,-3 6 0-16,1 2 0 0,-2 0-1 15,-1-1 0-15,-4 11-1 0,-2-6-2 16,-2 5-1-16,1-5 0 0,1 4-1 0,0-3 0 15,1 3 0-15,1-12 0 0,0 7 0 16,0-5 0-16,-1 2-2 0,-3-9 1 16,-2 11-1-16,-1-11 0 0,-3 7 0 15,2-3-1-15,-3 4 0 0,0 1 0 16,2 3-1-16,-2-1 1 0,-2 7-1 16,-1-2 0-16,0 2 0 0,2 0 0 15,-1-4 0-15,-1 2 0 0,-1 1 0 0,3-5 1 16,2 3-1-16,-1-2 0 0,0-3 0 15,1 4 1-15,-5-2-1 0,1-2 1 16,-5 3 0-16,-1-3 0 0,-6 7 0 16,1 0 0-16,0 5-1 0,0-3 1 15,0 5-1-15,1-3-1 0,-3 3 1 16,4-4-1-16,0 0 1 0,-4-3 0 0,3 2-1 16,-1-4 1-16,4-2 1 15,1 1-1-15,4 0 1 0,0 1-1 0,0-3 1 16,4 4 1-16,-1-1-1 0,1 2 1 15,-3 6-1-15,1-7 0 0,2 2 0 16,3 4-1-16,1-7 0 0,5 1-1 16,0 1 1-16,4-9-1 0,1 1 1 15,-1 4 0-15,-1-2 0 0,0 2 0 16,2-4 1-16,-1 3 0 0,2-1-1 0,2 4 1 16,4-10 0-16,4 2-1 0,0-4-1 15,4 1-2-15,1-11-6 0,1 3-4 16,0-2-7-16,-1 2-5 0,1 4-9 15,-1-9 99-15,0-5-222 0,3 3-129 16,6-7-356-16</inkml:trace>
  <inkml:trace contextRef="#ctx0" brushRef="#br0" timeOffset="95635.3965">14657 12898 344 0,'-9'-2'97'0,"-1"0"8"0,2-7-40 16,-2 10-10-16,0-9-8 0,-1 3-6 16,0-10-5-16,0 8-5 0,0-4-4 15,-2 0-2-15,2-7-2 0,-1 7-3 16,0-7-2-16,-2 0-2 0,-1-5-2 15,3 5-2-15,-3-4-2 0,4 0 1 16,0-4-3-16,-4 5 0 0,3-5 0 0,1-2 0 16,-2-4-1-16,-1 7 0 0,-1-12-1 15,1-6 0-15,2-7-1 0,1 0-1 16,3-3-1-16,0-1 0 0,2-12-1 16,0 17 0-16,-1-5 0 0,-1 3-1 15,3-4 1-15,1 3 0 0,0-4 0 16,4 1-1-16,4-5 1 0,-1 4-1 15,3-1 0-15,1 0 0 0,1-3-1 0,3-2 1 16,3-3-1-16,2 0 0 0,5 0 0 16,3 3 0-16,4 1 1 0,2 1-1 15,1 1 1-15,-1 4-1 0,5 0 1 16,-2-1-1-16,2-2 1 0,0 2-1 16,0 2 0-16,0 0 0 0,1-1 1 15,0 3-1-15,4 1 0 0,1-1 0 16,3-1 0-16,10 4 0 0,3 0 0 0,3 1 0 15,1 0 0-15,3-1 0 0,4 1 0 16,3 1 0-16,-1-1 0 0,4 3 0 16,1 0 0-16,4 4 0 0,-1 1 0 15,0 5 0-15,-1 4 0 0,-3 4 1 16,-1 2-1-16,-2 4 0 0,-3 4 0 16,0 2 0-16,-4 2 0 0,0 4 0 15,1-1 0-15,1 4 0 0,0 0 0 16,3 4 0-16,0-1 0 0,0 2 1 0,3 1-2 15,-2 4 1-15,1 0 0 0,-4 5 0 16,-3 1-1-16,-3 6 1 0,-2 1-1 16,-5-1 1-16,-3 6-1 0,-1 0 1 15,-1 0 0-15,1 3 1 0,1 1-1 16,2 2 1-16,-1 3-1 0,1-3 1 16,1 0 0-16,1 2-1 0,4 2 1 15,1-1 0-15,1 1-1 0,0 2 1 0,-1 2 0 16,-3 2 0-16,-2 0 0 0,-7 0 0 15,-4 5 1-15,-2 0 0 0,-4 3 1 16,0 0 1-16,0 2 0 0,-2 1 0 16,-3 1 0-16,-1-1 1 0,-2 1-1 15,-1 1-1-15,-2-1-1 0,0 2 0 16,-1 1 0-16,1-1-1 0,-1 0 0 0,-1-3-1 16,-2-1 1-16,-3-1-1 0,-3 3 1 15,-2 0-1-15,-3 2 0 0,-3 4 1 16,-1 2-1-16,-2 2 0 0,-4-2 1 15,-4-1-1-15,-3 2 1 0,0-3-1 16,-1-2 0-16,-2 2 1 0,-1-2-1 16,4 2 0-16,2-2 1 0,0-4-1 15,2-1 0-15,0-1 0 0,-2-1 1 16,3 0-1-16,-2 0 1 0,-1 2 0 0,0 1 1 16,-4 2 1-16,2-1 0 0,-3-1 1 15,-1-1-1-15,-3-4 2 0,-4-2-2 16,-1 2 1-16,-2-2 0 0,-2-2 0 15,1 5-1-15,-3-2 3 0,6 3 0 16,0-2 0-16,1 0-2 0,0-2 1 16,0 0 0-16,-2 0-1 0,0 0-2 15,-5-1 1-15,0 2 0 0,-2 4 1 16,-1 2 0-16,0-1 0 0,4 1 0 16,-1-4 0-16,3-1-1 0,-2-2-1 0,0-5 0 15,1-4 0-15,-2 2 0 0,-4-3 0 16,-2 1 1-16,-1 1 1 0,-1-1 1 15,-1 2 0-15,-1 1 0 0,-4-5 0 16,2-1-1-16,-1-4-2 0,-1-3 0 16,0-2-1-16,2-3 0 0,2-5-1 15,1 5 1-15,-2-4 0 0,-2-3 0 0,0-1 0 16,-3 0 0-16,-5-1-1 0,-5-4 0 16,-4 0 1-16,2 4-1 0,5 0 0 15,-1 1 1-15,4-1 0 0,2 1 0 16,3 0-1-16,3 0-1 0,-3-4 1 15,-6 2-1-15,0 0 0 0,-3-2 0 16,-3 2 0-16,2 0 1 0,1 4 0 16,2-3 0-16,4-2 0 0,2 1 0 15,1-2 1-15,3-4-1 0,2-2 0 0,1-4 0 16,-1 2 1-16,-1-3 0 0,-2 0-1 16,0 4 0-16,-2-5 0 0,1 1 0 15,-2 3 0-15,2 3-1 0,1-2 0 16,1 0 0-16,-2-6 1 0,0 6 0 15,-1-1 0-15,-1-3 0 0,-2-3 0 16,0 3-1-16,2-1 1 0,2 1 0 0,5-2-1 16,0 1 1-16,3-1 0 0,4 0 0 15,-1-4 0-15,4 9 0 0,0-5 0 16,-1 0 0-16,-1 0 1 0,-4 3-1 16,2 2 0-16,-6-2 0 0,-3-4 0 15,-3 7 0-15,-1-2 0 0,0-3 0 16,0-3-1-16,-1 2 1 0,6-2-1 15,4 0 1-15,7-3-1 0,-1 9 0 16,1-9 1-16,3 1-1 0,0-3 1 0,-1 7 0 16,-1-6 0-16,-5-5-1 0,1-4 1 15,-1 12 0-15,0-7 0 0,0 0-1 16,0-10-1-16,0 13 0 0,2-9 0 16,1-3 0-16,0-7 0 0,1 3 0 15,1-1 1-15,1 1 0 0,1-7 0 16,0 10 1-16,3-2 0 0,0 2 0 15,-1 0 0-15,-1 2 0 0,-1-6 0 16,-2-3 0-16,-4-8 0 0,-2-3 0 0,-4-7 0 16,-1-6-3-16,0-7-2 0,-4-2-5 15,1-15-7-15,2-10-7 0,6-12-10 16,1-8-9-16,6-18-10 0,7-17-126 16,13-17-127-16,7-7-309 0</inkml:trace>
  <inkml:trace contextRef="#ctx0" brushRef="#br0" timeOffset="106928.8244">14716 10719 394 0,'-3'-8'103'15,"1"5"3"-15,0-2-46 0,1-4-22 16,2 2-9-16,1-2-7 0,0-2-5 16,2 5-3-16,1-4-1 0,1 2-1 0,0-5-1 15,1 10-2-15,1-5 0 0,-1 1-2 16,1-2 0-16,-2 9-1 0,0-1 0 16,-1 4 0-16,0-2 0 0,-2 7-1 15,0 2 0-15,-2 2 0 0,0-2-1 16,-2 8-2-16,-1-4 1 0,-2 2-2 15,-2-1 1-15,0 7-1 0,-1-7 0 16,0 1 1-16,2-6-1 0,-2 2 1 0,-1-6 0 16,4-2-1-16,-3-10 1 0,2 0 0 15,1-8-1-15,-3-2 1 0,2-7-2 16,2 3 1-16,2-2-1 0,-1 0 0 16,2 3 0-16,2 7 0 0,0 0 0 15,2 4 0-15,1-1 0 0,-2 5-1 16,5 0 1-16,-1 2 0 0,2-2 0 15,1 6 0-15,-2-2 1 0,2 3-1 16,-1-6 1-16,-2 11 1 0,-1-3 0 0,-2-2 2 16,-2-1 1-16,-2 5 1 0,-1 0 0 15,-4 2 1-15,-2-5-1 0,-3 7-1 16,0-1-1-16,-2-1-1 0,-1-2-2 16,0 0 1-16,2-5-1 0,0 0 0 15,2-5 0-15,2 0-1 0,1-6 1 16,2-2-2-16,4-5 1 0,0 4 0 15,4-4-1-15,-1-3 1 0,3-1-1 0,1 7 1 16,0-2-1-16,2 2 1 0,-1-5 0 16,0 12-1-16,0 0 1 0,1 0-1 15,-1 0 1-15,2 6-1 0,-1 4 1 16,1-1 0-16,-2 0-1 0,1 7 2 16,-2 1-1-16,-1 0 2 0,-2-2 0 15,-3 6 1-15,-2 2 0 0,-3-2 1 16,-2 0 0-16,-2 5-1 0,-3 1 0 15,-2-3 0-15,0 2-2 0,-1-3 1 16,2 3-1-16,0-8 0 0,1-1 0 0,1-7 1 16,1 2-1-16,3-10-1 0,0-3 0 15,0-4 0-15,2 0-1 0,2-5 0 16,3 2-1-16,0-2 0 0,3 5 0 16,-1 0 0-16,4 1 0 0,-1 4 0 15,-1 3-1-15,-2 1-2 0,1 1-4 16,-2 0-6-16,1 2-10 0,-3 0-116 0,-1 1-114 15,1 3-284-15</inkml:trace>
  <inkml:trace contextRef="#ctx0" brushRef="#br0" timeOffset="127918.8902">14709 10550 699 0,'12'-12'140'0,"-3"5"0"0,2-1-140 15,1 6 0-15,0 3 0 0,-1 4 1 16,0-2 0-16,-2 6 0 0,-1 6 0 15,-3 2 1-15,-2 4 0 0,-3-1 0 16,-2 2-1-16,-1 4 1 0,-1 0-1 0,-2-8 1 16,1 2-1-16,-1-1 1 0,0-3 1 15,-2-8-1-15,2-2 2 0,-1-1-1 16,-2 0 0-16,2-2 0 0,-2-7-1 16,0-3 0-16,1 1-1 0,0-8-1 15,1-4-1-15,2 2 0 0,3-7 0 16,2 3 0-16,2 1 1 0,3 4-1 0,2 4 1 15,3-2-1-15,0 4 1 0,2-1 0 16,1 2-1-16,1 4 1 0,0-3 0 16,1 0 0-16,0 1-1 0,-1 3 1 15,0 2-1-15,-2 0 1 0,-5-2-1 16,1 6 1-16,-6 3 1 0,-5 4 0 16,-6 0 0-16,-2 6 1 0,-4 2 0 15,-1 7 0-15,-2-1-1 0,1-5 0 16,-1 3 0-16,4-4 0 0,3 0 0 0,1-10 1 15,1-4-1-15,3-2 0 0,0 3 0 16,1-13-1-16,0-3 0 0,1-7 0 16,-3 1-1-16,4-3 0 0,2-4 0 15,4-1 1-15,-1 3-1 0,3 5 1 16,1 0-1-16,4 2 1 0,-3-1 0 16,1 7-1-16,0 3 0 0,1-1 0 15,1-2 0-15,0 6 0 0,1 4 0 0,0 1 0 16,0-3 0-16,-1 0 1 0,0 11 0 15,-3-4 1-15,-1 0 0 0,-3 5 0 16,-3 1 2-16,-3 4-1 0,-3 0 1 16,-3-2 0-16,-1 4 0 0,-3 2 0 15,-1-3 0-15,1-1 1 0,-2-5 0 16,2 3 1-16,-1-3-1 0,2-4 1 16,1-8-1-16,1-4-1 0,1-2-5 0,2-6-10 15,2-5-12-15,4-7-16 0,2-7-113 16,4-3-120-16,1 10-291 0</inkml:trace>
  <inkml:trace contextRef="#ctx0" brushRef="#br0" timeOffset="129766.4119">14151 12443 347 0,'3'-323'347'31,"0"162"-321"-31,0 80-1 0,-1 41 44 0,3 20-26 0,-3-1 1 0,-2-305 3 0,0 132-2 0,-3 70-3 16,-1 29-7-16,-1-213-6 0,-2 53-8 16,0 253-7-16,-3-12-6 0,-2-8-5 15,-1-9-2-15,0 2 0 0,-2-14 0 16,1-3-1-16,2-10 0 0,0 9 0 16,2-1 0-16,1 2 0 0,2 2 0 0,3 13-1 15,3 4 1-15,0 8-1 0,2 0 0 16,2 13 0-16,0-1 0 0,5 4 1 15,1 2-1-15,5 8 1 0,3 1 0 16,5 0 1-16,3 0 0 0,3 13 1 16,1-5 0-16,0 1 0 0,-1-4 0 15,-1 10-1-15,-1-1 1 0,-1 0-1 16,-2-6-1-16,-2 6-2 0,-3 0-1 16,-2 0-2-16,-2-7-1 0,-4 3-1 0,-3-7 1 15,-2 1 1-15,-5-6 1 0,-1 2 2 16,-4-5 1-16,-2-2 0 0,-4-2 1 15,-5 4-1-15,-2-1 1 0,1-2 0 16,-4-3-1-16,0 9 1 0,-1-2 0 16,1 1-1-16,2 0 1 0,-2 11 0 15,-1 0-1-15,1 1 1 0,1-2 0 0,3 7-1 16,2 0 1-16,4-3-13 0,4-10-12 16,5 6-134-16,7-1-130 0,4-13-333 15</inkml:trace>
  <inkml:trace contextRef="#ctx0" brushRef="#br0" timeOffset="131425.2516">14091 10439 483 0,'-4'-5'114'0,"2"-4"6"0,-3 5-74 15,0-1-10-15,0 2 0 0,1-6 0 16,1 10 1-16,0-3-2 0,1-1-2 15,1-2-5-15,1 8-6 0,1-2-5 16,0 3-4-16,4-7-4 0,1 13-3 16,3 0-2-16,1 5 0 0,1 0 2 15,1 4 1-15,1 1-2 0,2 6 0 0,-2-7-2 16,0 6-1-16,-2-5-1 0,0-1 0 16,-1-1 0-16,-1-1 0 0,-2-4-1 15,-2-2 1-15,-1-1 0 0,-3-2 1 16,-1 0 0-16,0-4 2 0,-3 1 0 15,0-4 0-15,-1 0 1 0,-3-3 0 16,-2-4-1-16,-1-9-1 0,-2 0 0 16,0-6-1-16,-1-3 0 0,0-3-1 15,2-7-1-15,0 0 0 0,1 2 1 0,0-1-1 16,1-2 1-16,-2 5-1 0,-1-4 1 16,0 9 0-16,-1 0 0 0,1 2-2 15,0-1-6-15,1 3-11 0,3-3-10 16,3 2-10-16,3 1-128 0,1 5-129 15,3 2-310-15</inkml:trace>
  <inkml:trace contextRef="#ctx0" brushRef="#br0" timeOffset="131895.3492">14269 10097 453 0,'2'-2'126'0,"-1"-1"9"0,-2 2-48 16,1-4-18-16,0 8-8 0,0-3-8 16,0 2-11-16,0-6-9 0,1 11-7 15,-1-1-9-15,2 3-5 0,1 0-3 16,0 5 0-16,2 4 0 0,1 2 1 16,4 1 0-16,1 5 0 0,4 1-1 15,0 0 1-15,3 3-2 0,1 3-1 16,0-2-1-16,1-1 0 0,0-4-2 0,-3 4-1 15,-1-4 0-15,0-5-2 0,0-3 1 16,-5 0-1-16,-2-2 0 0,0-3 1 16,-1-3-1-16,-3 1 0 0,-4-4 0 15,1-2 0-15,2-3-1 0,-4 1-2 16,-2 1-5-16,0-6-10 0,4 0-12 16,-5-1-13-16,-2-2-135 0,-1-1-137 15,-1-8-335-15</inkml:trace>
  <inkml:trace contextRef="#ctx0" brushRef="#br0" timeOffset="142531.1225">14723 10683 316 0,'-1'1'79'0,"1"1"3"0,-1-2-32 16,2-3-30-16,0 1-9 0,0-3-3 16,-1-4-2-16,4 1-2 0,1 0-2 15,0-2 0-15,1-1 0 0,0 1 0 0,0-2 0 16,4 4 0-16,-4-6-1 0,0-1 1 16,3-1-1-16,0-3 0 0,-1-6-1 15,3-1 1-15,4-3 0 0,1-6 0 16,1 2 0-16,2-1 1 0,2-1 0 15,1 2 1-15,0-1 0 0,-1 3 1 16,-2 3-1-16,5-2 1 0,-1-1-1 16,3 4 1-16,-2-3-1 0,2-4 0 15,3-2 0-15,1 0 0 0,0-5-1 0,-1-2-1 16,1-5 0-16,2 0 0 0,1 2 0 16,3 1-1-16,-1-1 2 0,1 1 1 15,1 1-1-15,2 1 1 0,1 1 0 16,-2-1 0-16,-3 0 0 0,1-5 0 15,2 0-1-15,-1-1 0 0,0-1 0 16,-2-3 1-16,2 1 1 0,1-4-1 16,2 3 0-16,0-3 0 0,2 4 0 0,1-3-1 15,1 3-1-15,0 1 0 0,-4 2-1 16,-2 1 0-16,-2 4 0 0,-7 0-3 16,-2 4-4-16,-4 2-13 0,-3 5-41 15,-2 2-38-15,-5 3-72 0,-1 6-161 16</inkml:trace>
  <inkml:trace contextRef="#ctx0" brushRef="#br0" timeOffset="143413.2767">14751 10590 134 0,'2'-6'34'0,"-1"-3"7"16,0 3-14-16,3 0 4 0,-1 0 6 15,1 1 5-15,-2 0 2 0,3 1 0 0,-1 4-4 16,0-1-6-16,-3 1-4 0,-1-3-1 15,1 6-1-15,-1-1-3 0,-2 3 0 16,-1 0-1-16,-2 4-1 0,-2 1-3 16,-2 7-4-16,-3 0-3 0,-4 4-3 15,-2 2-1-15,-7 6-3 0,-3 2-1 16,-3 6-1-16,-5 4-2 0,-2 3 0 16,-1 5-1-16,-6 3-1 0,-1 3 1 15,1 8 0-15,-2 3-1 0,-2 9 1 0,-5 5 0 16,-4 4 0-16,-4 11 0 0,-5 7 0 15,-5 1 1-15,-3 3-1 0,-6 1 0 16,-4 13 0-16,-7 4 0 0,-1 1 0 16,-4 4 0-16,-10 13-1 0,-9-3 0 15,-4 12-1-15,0 4-2 0,-4 1 0 16,-5-1-1-16,1 3 1 0,9-9 0 16,2 4 2-16,9-9 0 0,-2-10 3 0,11 0-4 15,9-2-26-15,9-9-83 0,0-14-91 16,5 4-232-16</inkml:trace>
  <inkml:trace contextRef="#ctx0" brushRef="#br0" timeOffset="154528.1026">14737 10742 471 0,'-2'1'109'0,"2"2"2"0,0-4-73 15,0-2-14-15,2 1-9 0,-1-1-4 0,1 0-4 16,2-2-1-16,1 0-2 0,0 0-2 16,1 1 1-16,0-1 0 0,0 2 1 15,3 0 0-15,-1-1 2 0,3-1 0 16,3 2 0-16,1-2 1 0,3 1 0 16,2-1 0-16,3 0 0 0,2 0-1 15,1 1 1-15,-2-1 0 0,3 0 1 16,2 0-1-16,-1-1 1 0,1 1-1 0,1-1 0 15,1 1 0-15,3-3-1 0,-1 0-1 16,0-3 0-16,3 0 0 0,3-2-1 16,7 0 0-16,3-2 0 0,5-1 0 15,1-1 0-15,7 1 0 0,-1-3 0 16,3 2 1-16,0 0 1 0,1 1-1 16,3 0 0-16,3 1 0 0,-1-1 0 15,4 1-2-15,2-2-1 0,4 2-1 0,0-1 0 16,-2 2-1-16,-2 0 1 0,3 1-1 15,-4-2 1-15,-2 0-1 0,0 2 1 16,-2 0 0-16,1 2 1 0,-5-1-1 16,-3 2 0-16,1 4 0 0,-8-4 0 15,-4-1-1-15,-5 1 0 0,-3-1 0 16,1 1-1-16,-5 1 1 0,-4 0 0 16,1 2 0-16,-6 2 0 0,0 0 0 15,-5-1 0-15,-3 1 0 0,-3 0 1 0,-3 1-1 16,-1-1 0-16,-2 0 0 0,0-1 0 15,-2 1 0-15,1-1 0 0,-1 1 0 16,0-2 0-16,-2 2 0 0,0 0 0 16,-1 0 1-16,0 0-1 0,-3 0 0 15,-1 3 0-15,-1-2 1 0,0 2-1 16,-3-1 0-16,1 2 1 0,-2 0-3 0,-1 1-5 16,0-2-8-16,0 1 19 0,-1-1-150 15,2-3-123-15,-1-1-317 0</inkml:trace>
  <inkml:trace contextRef="#ctx0" brushRef="#br0" timeOffset="155425.0014">15140 9961 548 0,'-4'-7'125'0,"0"1"4"0,1 1-89 0,-1-1-10 16,2 3-5-16,2 1-4 0,2 1-2 15,3 1-3-15,1 1-3 0,4 0-3 16,6 3-1-16,2-2-1 0,6 1 2 16,-1-2-1-16,9 3 1 0,5 3-1 15,4 3-1-15,4 1 0 0,3 3-2 16,1 3-1-16,3 5-2 0,-6 0 0 15,-4 0-2-15,-5 1-1 0,-7 0 1 0,-8 0 0 16,-9-2 1-16,-3 2 2 0,-4-1 2 16,-6-2 3-16,-2 0 2 0,-4-2 1 15,0 1 0-15,-3-1 1 0,0-2-3 16,1-2-2-16,0 0-4 0,1-4 0 16,2-1-3-16,1-4-1 0,3-2-3 15,1 0-5-15,3-2-7 0,0 0-11 16,3-1-12-16,2-2-129 0,4-4-128 15,2-2-315-15</inkml:trace>
  <inkml:trace contextRef="#ctx0" brushRef="#br0" timeOffset="156286.1889">16138 9456 413 0,'-4'1'111'0,"-2"-3"4"16,-1-2-39-16,1 1-34 0,0-1-6 15,-1-5-4-15,3 2-6 0,1-5-5 16,3-2-2-16,0-6-2 0,3-2-2 0,0-2 1 16,3-2-2-16,1-4 1 0,1 0-1 15,3 1-2-15,2 3-1 0,1 3-1 16,2 1-2-16,3 2-1 0,0 4-1 15,2 3-2-15,0 1 0 0,1 2-1 16,3 2-1-16,1 6 0 0,-2 2 0 16,2 7-1-16,-3 6 1 0,-2 4 0 15,0 5 0-15,-4 6 0 0,-5 2 0 16,-5 4 0-16,-6 3 1 0,-3 0-1 0,-3 1 0 16,-6-2-1-16,-4-2 1 0,-2-1-1 15,-2-1-1-15,-2-6 1 0,-2-3 0 16,-3-4 0-16,-1-4 0 0,3-4 0 15,-3-6 0-15,2-7 1 0,-2-4 0 16,2-5-1-16,4-1 0 0,4-5 0 16,0-3 0-16,5 2-1 0,7 0-1 15,1 2 0-15,11 3-1 0,6 0 0 0,2 5 1 16,5 1-1-16,5 0 1 0,5-1 1 16,4 2 0-16,0-2-4 0,0 2-11 15,0-6 24-15,-3 1-163 0,-5 0-132 16,-9 2-344-16</inkml:trace>
  <inkml:trace contextRef="#ctx0" brushRef="#br0" timeOffset="159307.0097">17858 10017 356 0,'1'-9'98'0,"-1"2"8"16,-2-1-46-16,2 4-8 0,-1 0-7 16,1-1-7-16,0 2-9 0,2 1-6 15,-1 1-4-15,4-2-5 0,4 3-3 0,1 2-2 16,2 0-1-16,2 0-1 0,0 5-1 16,1 0-2-16,0 3 0 0,-3 0-1 15,-1 1 0-15,-3 1 0 0,-2 2-1 16,-5-3 1-16,-2 2-1 0,-7-1 1 15,-3 1-1-15,-5-1 0 0,-2-2 1 16,-3-3 2-16,3-1 1 0,-1-4 1 16,6-5 0-16,0-4 0 0,5-6 1 15,2-3-2-15,-1-4-2 0,4-5-1 0,-1-2-2 16,3 0 0-16,2 0 0 0,1 1-1 16,3 3 1-16,3 3-1 0,2 3 1 15,1 3 0-15,1 2-1 0,1 2 1 16,1 4-1-16,0 1 1 0,0 4-1 15,0 3 2-15,-1 3-1 0,-2 4 2 16,0 1 0-16,-1 1 0 0,-1 3 1 16,-3 0-1-16,-2 2 1 0,-3 0 0 15,-1 0-1-15,-3 0 1 0,-1 0 0 0,-4-4-1 16,-2-3 1-16,-2-4-1 0,0 0 0 16,-1-3 0-16,0-2 0 0,-1-1-1 15,1-4-1-15,3-2 0 0,4-1 0 16,1-7-1-16,5-3-1 0,5 0 0 15,5-2-1-15,3 3 0 0,4 1 1 16,3 3 0-16,0 6-1 0,0 3 1 0,-3 4-1 16,-1 3 1-16,-4 0-1 0,-2 5 3 15,-5 3 1-15,-6 2 3 0,-7 5 0 16,-4 0 1-16,-5 2 1 0,-3-1 0 16,-2-1-1-16,-2-2-2 0,5-5-2 15,2-4 1-15,2-3-3 0,5-3-6 16,0-5-11-16,6-8 79 0,2-6-215 15,7-9-137-15,4-8-375 0</inkml:trace>
  <inkml:trace contextRef="#ctx0" brushRef="#br0" timeOffset="166625.5875">22445 11937 266 0,'-5'-17'89'0,"3"-1"7"15,1-4-21-15,0-1-7 0,-1 0-8 16,0-4-10-16,1-1-12 0,-2-2-8 16,1 1-8-16,-1-3-6 0,1 0-4 15,1-3-4-15,1-3-2 0,0 0-1 16,0-5-2-16,3-2 0 0,2-5-1 16,6-1 0-16,3-1 0 0,0 4 1 15,11 0 0-15,2 4 1 0,3-4 1 0,3 5 0 16,-1 0 0-16,1-1 0 0,3-2 0 15,-3-4-1-15,3-3-1 0,0 0 0 16,4-5-1-16,3 0 0 0,5 2-1 16,3-3 1-16,1-1-1 0,1 3 0 15,2 2 0-15,-1-1-1 0,0 4 1 16,-2-3-1-16,5 5 0 0,-1 2 1 16,7-1-1-16,1 1 1 0,2 2-1 0,4 1 1 15,5-1 0-15,0 0 0 0,9 3 0 16,-1 1-1-16,2 7 1 0,-2 0 0 15,-1 3-1-15,-1 2 1 0,-1 8 0 16,-5 0 2-16,-1 2 0 0,-4 0 1 16,4 1 2-16,-3 4 0 0,-5 4 1 15,3 0 0-15,4 3 0 0,1 4-1 16,-1 3 0-16,-1 4-2 0,-2 4 1 16,-1 2-1-16,-4 4 0 0,-1 5 0 0,1 4 0 15,-4 4-1-15,1 1 1 0,2 6-1 16,-3 2-1-16,-1 0 0 0,-5 3 0 15,0 1 1-15,5-3 0 0,2 3 0 16,2-4 1-16,-1 3-1 0,3 2 1 16,-5-2 0-16,-6 1-1 0,-4 2-1 15,-6 2 0-15,1 1 0 0,-3 5-1 16,-3 2 1-16,0 4-1 0,-3 0 1 0,-3 2 0 16,-2-1 0-16,-4 1 0 0,-3-2 0 15,-3-1 0-15,0 2-1 0,-1-2 1 16,-1 1-1-16,1 0 0 0,-4 1 1 15,-2-3-1-15,-2 0 0 0,-4 1 0 16,-1 0 0-16,-3 5 0 0,-2 0 2 16,-2 3 0-16,0 2 2 0,-5 2 1 15,1-3 2-15,-2 4 0 0,-1-2 0 0,1 3-1 16,-1-2-2-16,-1 2 0 0,4-4-2 16,-1 0-1-16,-4-5-1 0,4 0-1 15,-1-3 1-15,0-1 0 0,-2 1 0 16,2-2-1-16,-3-1 1 0,5 1 0 15,-7-6 1-15,-1-4-1 0,-3-2 0 16,-2-2 0-16,-3 2 0 0,-2 0-1 16,-5 1 0-16,-4 3-1 0,1 2 1 15,-4-1-1-15,-1 1 1 0,0-3 0 0,0-1 1 16,2-1-1-16,2-1 1 0,2 0 0 16,3-2 0-16,-1 2 2 0,3 3 1 15,-3 1 1-15,2-3 1 0,-5 1 1 16,0-2 0-16,-4-3 1 0,-3 1-1 15,-5-6-2-15,0 1-1 0,-4-1 0 16,4-1-2-16,-1 2-1 0,4-1 0 0,3-1-1 16,4 0 1-16,3-2-1 0,1 0 1 15,-1-4-1-15,-3-4 0 0,-6-2 1 16,-1-4-1-16,-2-4 1 0,-10-3 0 16,0-3-1-16,1 0 1 0,2 0 0 15,7-1 0-15,-2 1 0 0,-1-1-1 16,8 0 1-16,1 0-1 0,-4-1 0 15,-3-1 0-15,-4-3 1 0,2-1-1 0,-2 0 0 16,2-1 0-16,5-1 0 16,3 2 0-16,1-4 0 0,4 3 1 0,-1-3-1 15,0 2 0-15,-1-1 0 0,-6 1 0 16,-4-3 0-16,-2-1 1 0,0 1-2 16,-3-1 1-16,3 1 0 0,2 1 0 15,6-3-1-15,4-2 1 0,2 0-1 16,-1 1 1-16,0-5-1 0,-3-1 1 15,-2-4 0-15,-11 0 0 0,-10 0 1 16,0 2-1-16,-6 0 1 0,6 5-1 0,0-4 0 16,0 1 1-16,11 1-1 0,9-2 0 15,0-1 0-15,2-4-1 0,-3-1 0 16,6 1-1-16,-2-4 0 0,-4 4 0 16,-1 0-1-16,0 2 1 0,5 0 0 15,2-1 2-15,-2 1-1 0,0 5 1 16,5-6-1-16,-3 1 1 0,-3-7-1 15,4 3 0-15,-4-5 0 0,1-3-1 0,-2-3-1 16,2 0 0-16,3-1 0 0,1 0-1 16,0 1 1-16,3 2 1 0,-2 3 0 15,6 2 1-15,-2 0 0 0,2 2 1 16,0-1 0-16,0 1 0 0,1-3 0 16,0 0 0-16,1-4 0 0,2-2-1 15,-1-4 1-15,2-3 0 0,-1-3 0 16,3 0-1-16,-1-1 2 0,-2 1 0 15,1-4-1-15,-8-3 0 0,0-2 0 0,-3-4 1 16,-2-6-2-16,0-3-4 0,-1-4-4 16,-3-1-7-16,2-1-4 0,-6-5-8 15,-1-8-6-15,-1 0-9 0,1-5-32 16,-1-17-85-16,7-10-107 0,12-10-260 16</inkml:trace>
  <inkml:trace contextRef="#ctx0" brushRef="#br0" timeOffset="170769.3363">24788 11709 580 0,'3'-11'136'15,"2"1"3"-15,0 5-93 0,-2-3-14 16,-1 5-7-16,0 0-5 0,2 2-6 15,0 1-6-15,-1 1-2 0,1 3-4 16,1 2 0-16,-1 1-1 0,-1 5 0 16,2 0 1-16,-1 1-1 0,-1 0 0 0,-2 1 0 15,-1 0 0-15,0-1-1 0,-4-1 0 16,-1-3-1-16,-2 0 0 0,-2 0 0 16,-2-5 0-16,-1 1 1 0,0-3 0 15,-1-2-1-15,1-3 1 0,1-3 0 16,2-3 1-16,3-4-2 0,4-3 1 15,0-3 0-15,6 0 0 0,1-1-1 16,5 3 0-16,-2 2 0 0,4 2 0 0,1 5-1 16,-1 3 1-16,1 2 0 0,-1 4-1 15,-1 1 1-15,0 2 0 0,-1 2 0 16,-3 2 0-16,1 1 0 0,-1 5 2 16,-2-2 0-16,-3 2 1 0,0-2 1 15,-2 0 2-15,-2 2 0 0,-3-3 2 16,-2-2 0-16,0-1 1 0,-2-2-1 15,-1 0 0-15,-1-1-2 0,-2-3 1 0,0-2-3 16,1-5 0-16,0 0-1 0,0-1 0 16,-1-3-1-16,5-3 0 0,0-1 0 15,6-1-1-15,-1 1 0 0,5 1 0 16,1 0 0-16,2 1-1 0,3 3 1 16,1 2-1-16,1 4 1 0,0 0-1 15,1 4 0-15,0 1 0 0,-1 2 0 16,1 1 0-16,-2 2 0 0,-2 2 1 0,2 0-1 15,-2-2 1-15,-2 1 0 0,0-2 1 16,-1-1 1-16,-3 2 2 0,-1-3 2 16,-6 2 1-16,0 0 0 0,-6 2 1 15,0-3 0-15,-4 1-2 0,0-2-1 16,-2 0-3-16,2-4-5 0,-1-1-12 16,2-2-12-16,4-7-134 0,2-3-130 15,8 0-333-15</inkml:trace>
  <inkml:trace contextRef="#ctx0" brushRef="#br0" timeOffset="180659.8589">26489 10193 258 0,'5'-4'73'0,"1"1"8"15,-1 1-30-15,1 0-3 0,-1 0-3 16,3 1-3-16,-2 0-3 0,1 1-5 15,-1 0-7-15,-1 0-4 0,1 1-6 16,-1 2-2-16,-1-1-4 0,0 2-2 16,0 1-2-16,4 2-2 0,-1-1-1 15,-1 0-1-15,-1 3-1 0,3-2-1 0,-2-1 0 16,-1 1 0-16,-4-4 1 0,-1 1 1 16,-1-2 0-16,-5 0 1 0,-4 0 0 15,-4 1 1-15,-3-1 0 0,-3 0 1 16,1 1 0-16,-1-1 3 0,5 1 0 15,2-2 1-15,3-2 1 0,4 1-1 16,2-1-2-16,3-3-2 0,1 0-2 16,1-2-1-16,2-3-2 0,1 0-1 0,3-1 0 15,2-1 0-15,4 1 0 0,-1 1 0 16,2 2 0-16,0 2 0 0,4 3 1 16,-3 0-1-16,0 2 1 0,-1 2 0 15,-3 0 0-15,-1 2 1 0,0 1-1 16,-4 1 1-16,-3 2 1 0,0 2-1 15,-3 1 0-15,-1 3 1 0,-2-1-1 16,-1 1 1-16,-2-1-2 0,-5 0 1 0,0-2-1 16,0-1 1-16,0-1-1 0,-1-2 0 15,-1-1 1-15,0-3 1 0,3-3-1 16,0-2 1-16,0-2 0 0,1-2 0 16,0-1 0-16,2-6-1 0,0 2-1 15,4-2 0-15,0-2-1 0,3-2 0 16,2 1 0-16,0 0 0 0,3 2-1 15,2 2 1-15,1 2-1 0,0 3 0 16,2 1 1-16,1 2-1 0,-1 3 0 16,0 0 1-16,1 2 0 0,1 1 0 0,0 2 0 15,-2 1 1-15,0 1 0 0,0 0-1 16,-3 0 2-16,-2 3 0 0,-2 1 1 16,-4 1 0-16,-2 2 1 0,-4 1-1 15,-6 2 1-15,0 0-1 0,-4 1 0 16,-3 0 0-16,-1-1-2 0,1-2 0 0,4-2 0 15,4-1 0-15,1-5 1 0,4-2-1 16,2-3 0-16,1-3 1 0,2-2-1 16,2-5 0-16,-2 0 0 0,2-4 0 15,2-3-1-15,0 0-1 0,1-1 1 16,0 0 0-16,1 1 0 0,1 1-1 16,0 0 1-16,1 6 0 0,0-1-1 15,1 2 0-15,3 5 1 0,0 1-1 16,-1 4 1-16,2 1-1 0,-3 4 1 15,5 1 1-15,-1 3-1 0,-5 1 1 0,2 3 1 16,0 0-1-16,-5 0 1 0,0 1 0 16,-8-2 1-16,-4 2-1 0,0-2 1 15,-4-2 0-15,-4-1-1 0,0-1 0 16,-2-2 0-16,3-1 0 0,1-3-1 16,2-3 0-16,1-1 0 0,1-3-1 15,3-2-1-15,1-4-1 0,2-5-1 0,3-1 0 16,0-2-1-16,3-1 0 0,2-1 0 15,2 0 1-15,1 3 1 0,1 1-1 16,2 3 1-16,3 2 1 0,1 2 0 16,0 3-1-16,5 4 1 0,0 2 0 15,-1 4 1-15,-1 2 2 0,-2 1-1 16,-2 1 2-16,-2-1 0 0,-5 2 1 16,-4 0 1-16,-6-1-2 0,-6 2-6 15,-10-1 65-15,-5-1-206 0,-1-1-133 0,-3-5-371 16</inkml:trace>
  <inkml:trace contextRef="#ctx0" brushRef="#br0" timeOffset="181877.1401">24708 11705 282 0,'68'97'-281'16</inkml:trace>
  <inkml:trace contextRef="#ctx0" brushRef="#br0" timeOffset="183239.9215">24827 11786 288 0,'1'1'79'0,"2"-1"7"0,-1-2-14 15,0 1-36-15,2-2-5 0,-1-1 0 0,0 1 0 16,2-1-4-16,1 0-4 0,-1 1-3 16,1-2-3-16,-1-3-2 0,3 0-2 15,-1-2-1-15,0-2-3 0,2-2-1 16,1-2-2-16,1-1 0 0,5 0-3 15,1 0 0-15,2-2 0 0,4 3 0 16,-1 0 2-16,1 0 1 0,3 1 1 16,-2 1 0-16,-1 0 1 0,3 1 1 15,-5-1-1-15,0 1-1 0,0-1-2 0,-1-1-1 16,1 0 0-16,-1-3-1 0,2 0 0 16,-1-3-2-16,1-3 0 0,-1 0 0 15,0-2 0-15,-1-1 0 0,-3 1-1 16,0 0 0-16,0 3 0 0,2 1 0 15,-2 1 0-15,-1 4-1 0,6 1 1 16,1 1 0-16,-3 1 0 0,-1 1 0 16,0-1 1-16,2 1 0 0,1 1-1 15,-3-3 1-15,0 0 1 0,1-1-1 0,0 0 0 16,-1-1 0-16,0 0-1 0,-2-1 0 16,0 5 1-16,-2-2-1 0,1 2 0 15,-1-1 0-15,-2 2 0 0,1-1 1 16,-2 1-1-16,-2-1 0 0,1 0 0 15,-1 1 0-15,-3 0 1 0,3-3-1 16,-1-1 0-16,0-1 0 0,1-3 1 0,4 2-1 16,1-2 0-16,1 0 0 0,-2 3 0 15,5 4 0-15,2-1 0 0,-2 1 0 16,-3 0 0-16,0 2 0 0,0 1 1 16,0 1-1-16,-2-3 1 0,-2 3 0 15,0 0 0-15,1 0 1 0,-1 0 0 16,1-2 0-16,0-2 0 0,0 1-1 15,2-3 0-15,1 0 0 0,1 1-1 16,-1 0 1-16,1 1-1 0,1 0 0 0,-2 1 0 16,-2 0 0-16,-3 2 1 0,1 0-1 15,-5 0 0-15,0 2 0 0,-2 0 0 16,0 2 0-16,-1 1 1 0,1 0-1 16,1 0 0-16,2 0 0 0,0-1 0 15,0 1 1-15,2-2-1 0,-2 0 0 16,-1-1 0-16,0 3 1 0,0-1-1 15,-3 1 0-15,0 2 0 0,-1 0 0 0,0 1 0 16,-1 2 2-16,-1-2 0 0,-1 2 0 16,0 0 1-16,0 0 0 0,0 0 0 15,0 0-1-15,0 0-1 0,0 0-1 16,0 0 1-16,0 2-1 0,0-2 0 16,0 0 0-16,0 0 1 0,-1 1 0 15,-2 1 1-15,-1 2 0 0,-2 2 0 16,-1 4 0-16,-4 4 0 0,-3 4 0 15,-2 3-1-15,-2 2 0 0,-4 4 0 0,-3 2-1 16,-3 3 1-16,-2-2-1 0,-3 3-1 16,-7 3-2-16,-8 5-5 0,-6 3-6 15,-3 8-15-15,-7 4-110 0,-17 7-111 16,-15 9-276-16</inkml:trace>
  <inkml:trace contextRef="#ctx0" brushRef="#br0" timeOffset="189447.9822">26714 10628 479 0,'-2'-3'114'16,"-2"3"3"-16,-1 0-73 0,3-1-14 15,2 1-7-15,-3 1-4 0,4-1-4 0,-2 0-4 16,4 3-2-16,-3-1-1 0,1 2 1 15,-2 1 2-15,-1 1 1 0,0 3 1 16,-2 1 0-16,-4 1 1 0,-1 0-2 16,-1 5-1-16,-1 0-1 0,-6 0-2 15,0 1-3-15,1 0 0 0,1 0-3 16,-2 2 0-16,1-5-1 0,-1 1 0 16,5 0 0-16,0-2 0 0,0-1-1 15,-2-1 1-15,2-2 0 0,0 0 0 0,-2 0 0 16,1-1 0-16,-2 3 0 0,-3 0 0 15,-1 3 1-15,-3-2-1 0,1 3 1 16,1 0 0-16,-1-2 0 0,2 1 0 16,4 2-1-16,-1-3 1 0,1 1-1 15,2-2-1-15,-1 4 1 0,1 0-1 16,-1 3 0-16,-1-4 0 0,3 8 1 16,1 0-1-16,1 2 0 0,0 2 0 15,-1 1 0-15,5 1 0 0,3 0 0 0,-1-2 0 16,3-4 0-16,-1 0 0 0,5-4 0 15,3-4-1-15,-2-4 1 0,-3-4 0 16,1-2 0-16,0-1 0 0,-1-2 0 16,-1-2 2-16,1 1-1 0,-3-3 1 15,-6-1-1-15,1 0 1 0,-3-1 0 16,-2 0-1-16,-2 2-1 0,-4-2 1 16,-2 2-1-16,5 2 0 0,-1 1 0 0,2 1 0 15,-4 3 0-15,2 2 0 0,2 2 0 16,-1 2 0-16,-2 3 0 0,-1 0-1 15,-2 0 1-15,-1 2 0 0,-4 0 0 16,-1 1 1-16,-2 1-1 0,-4 0 0 16,0 3 0-16,-7 1 1 0,-2 3 0 15,-2 1 0-15,3 6 0 0,3-3 2 16,5 3 1-16,-2 0 2 0,11 2 0 0,0-3 0 16,2 1 0-16,-4-6 0 0,-2 1-1 15,-1-4-2-15,-2-1-1 0,-3-4 0 16,1-2-1-16,3-2-1 0,2-1-5 15,-3-2-10-15,1-3-14 0,-3 0-127 16,3 3-126-16,4-5-319 0</inkml:trace>
  <inkml:trace contextRef="#ctx0" brushRef="#br0" timeOffset="200671.8783">25962 10747 251 0,'-3'0'88'16,"1"-1"9"-16,-2-3-22 0,2 2-6 15,-1-2-6-15,1 0-9 0,-1-1-10 16,1-2-11-16,1 0-4 0,1-1-3 15,-2 0-1-15,2-1-1 0,0 1-1 0,2 0 1 16,-1 1-3-16,0-1-1 0,1 2-3 16,0 0-2-16,0 0-4 0,1 2-2 15,-1-1-3-15,2 0-2 0,-1 4-2 16,4 0 0-16,2 1 0 0,2 1-1 16,1 3 1-16,0 2-1 0,0 1 0 15,-2 2 1-15,0 1 0 0,-5 2-1 0,-2 3 1 16,-3 1 0-16,-2 0 2 0,-3 0-1 15,-2-1 1-15,-2 1 0 0,0-2 1 16,0-6 0-16,-1-1 0 0,0-2-1 16,4-3 0-16,-2-3 0 0,2-1 0 15,0-6-2-15,1 5 0 0,0-8-1 16,3-4-1-16,-2-1-1 0,3 1 0 16,1-2 1-16,0 0-1 0,4 0 0 15,-3 2 1-15,3 1-1 0,0 3 1 0,1 1 0 16,3 0 0-16,2 4 0 0,1-1 0 15,1 3 0-15,0 1 0 0,2 4 0 16,2 1 0-16,-3 4 1 0,1 1-1 16,-3 2 0-16,-3 4 1 0,-1 0-1 15,-7 2 1-15,-8 7 0 0,-2-2 1 16,-6 1-1-16,-2 1 0 0,-7 4 0 16,6-4 0-16,3-1 0 0,0-8 0 0,2 3 0 15,3-5 0-15,3-5 0 0,3-8 0 16,-3-1 0-16,2-5-1 0,1-3 1 15,1-10-1-15,3 1 0 0,2-6 0 16,1-2 0-16,1 0-1 0,2 0 1 16,0 2 0-16,3 5 0 0,-3 1 0 15,1 5 0-15,0 6-1 0,1 0 2 16,-1 4-1-16,4 3 0 0,1 0 0 16,3 5 0-16,-1 2 1 0,1 2-1 0,2 4 1 15,0 1 0-15,-3 4 0 0,-3 3 0 16,-2 3 0-16,-7 1 1 0,-1 1-1 15,-9 0 1-15,-2 0 0 0,-5-1-1 16,-2-1 1-16,-2-2-1 0,4-4-1 16,0-1 0-16,0-6 0 0,1-1 1 15,4-4-1-15,0-7-1 0,4-7 2 16,-2 3-1-16,2-7 0 0,3-4 0 0,2-2-1 16,2-2 1-16,2-1-1 0,2-1 0 15,1-1 0-15,2 4 0 0,2 5 1 16,-2 1-1-16,0 3 0 0,3 5 1 15,1 3 0-15,0 1-1 0,2 3 1 16,0 1 0-16,0 3 0 0,0 1-1 16,-3 2 1-16,-1 2 1 0,-6 2-1 15,-2 4 0-15,-2-2 2 0,-5 2 0 0,-4 0 0 16,-3 0 1-16,-1-1 0 0,-3 1 0 16,-1-5 0-16,0-2-1 0,1 0-3 15,2-6-7-15,3-2-13 0,1-6 15 16,6-10-158-16,4-5-134 0,3-5-344 15</inkml:trace>
  <inkml:trace contextRef="#ctx0" brushRef="#br0" timeOffset="202471.0279">26006 10815 266 0,'1'-1'83'0,"-1"1"7"16,0 0-1-16,-1 0-37 0,1-2-9 16,0 5-1-16,0-3 0 0,0 0-3 15,0 1-3-15,1-2-2 0,-1 1-3 16,0 2 0-16,-2-2-2 0,0 1-1 0,0 2-2 15,1-1-1-15,-4 3-2 0,2-1-2 16,1-3-3-16,-2 0-1 0,3 1-3 16,0 1-1-16,0-3-2 0,1-1 0 15,-2-3-1-15,1 6 0 0,2-4 0 16,-2 0 1-16,-1-3-1 0,0 4 0 0,0-3-1 16,0 2 0-16,-1-4 0 0,-2-3-1 15,1 4-2-15,0 0 1 0,-3-2-1 16,1-1 0-16,0 3 0 0,0 0-3 15,0 3 0-15,1-5 0 0,0-1-1 16,0 0 0-16,-1 0 0 0,1-3 0 16,-1 0 0-16,-2-1 0 0,2 2 0 15,-1-5-1-15,0 4 1 0,-1 0-1 16,1 1 0-16,-1-1 0 0,2 3-1 16,-1-1 2-16,1 4 0 0,-4-3 2 0,1 0 0 15,1 1 0-15,-1 2 2 0,-1 2-1 16,0-3-1-16,1 1 0 0,-1-1-2 15,0-4-1-15,-1 2-1 0,0-1 0 16,-3-6-1-16,2 4 1 0,-2-2-1 16,1 2 2-16,-1 1 0 0,1-2 0 15,-1 1 1-15,-5-1 0 0,1 1 0 16,2 2 1-16,0-1-1 0,1 0 1 0,-4 1-1 16,2-1-1-16,5 1 0 0,0-4 0 15,3-1-1-15,0 2 1 0,2-4-1 16,1-2 0-16,1-3-1 0,-2-1 1 15,3 2 0-15,-1 2 1 0,-2-3-1 16,1 4 0-16,0 3 1 0,-1 2-1 16,1 2 1-16,-2-2 0 0,0 0-1 15,0 0 1-15,0 1 0 0,-2 2-1 0,0-1 0 16,-1-3 1-16,0 1-1 0,-1 0 0 16,-4-4 0-16,1 1 0 0,0-6 0 15,-1 0 0-15,0 4 0 0,-2-4 0 16,-3 2 1-16,2 1-1 0,-3 0 0 15,1-1 0-15,-5-3 0 0,4 4 1 16,0 1-1-16,3-4 0 0,-1 2 0 16,3-2 0-16,2 8 0 0,4 1 0 15,1-3 0-15,0 1 0 0,5 7 0 0,0-4 0 16,-1 3 0-16,1-4 0 0,0 5 0 16,0-4 0-16,1 3 0 0,-4-4 0 15,3 6 0-15,0-1 0 0,-1 0 0 16,0-4 0-16,0 9 0 0,-3-3 0 15,3 0 0-15,-1-2 0 0,-2 3 0 16,-1-1 0-16,3 4 1 0,-3-7-1 0,1 4 0 16,0-3 0-16,-2 1 0 0,0-2 0 15,1 3 0-15,-1-3 0 0,1 2 0 16,-1-1 0-16,2 2 0 0,2 0 0 16,1 1 0-16,-1 1 0 0,3 1 0 15,-1 0-1-15,2 2 1 0,1-1-1 16,-1 2 0-16,2-1 0 0,1 2 0 15,-1 0 0-15,1 1-1 0,-1 2-3 16,2 0-6-16,0 1-13 0,0-1-18 0,2-1-17 16,3 0-131-16,1-4-142 0,2-5-334 15</inkml:trace>
  <inkml:trace contextRef="#ctx0" brushRef="#br0" timeOffset="203684.9963">25932 10775 337 0,'-1'-2'80'0,"0"1"4"0,-1-2-52 16,1 2-5-16,0-3 3 0,1 2 5 15,-1-2 2-15,1 4 0 0,0-3-1 0,0 1-1 16,0 0-1-16,0 2-2 0,-1-3-5 15,2 5-3-15,0-4-5 0,-1 5-2 16,1-4-3-16,-1 2-2 0,1 1-1 16,2 2-1-16,1 3-2 0,-3-1 0 15,4-1 0-15,-2 6-1 0,1 7 0 16,0-4-2-16,1 1 0 0,-2-1-1 16,4 2 0-16,-1 0-1 0,4-2 0 0,1-5-1 15,-2 2 1-15,4 1-1 0,0-1 0 16,5 2 1-16,-3 3-2 0,1-4 2 15,0 3-1-15,2-2 2 0,-2 1 0 16,0-2 0-16,-3 0 1 0,1-2 0 16,-2 3 0-16,1-2-1 0,0 1-1 15,-1-1-1-15,-1-1-1 0,-1 1-1 16,0 0 0-16,0 2 0 0,-2-1 1 16,0-1-2-16,-1 3 2 0,-1 2 0 0,-1-1 0 15,1 1 0-15,-1 0 0 0,1 0 0 16,0 0-1-16,1 0 1 0,0-2-1 15,2 3 1-15,-1-4-1 0,1 2 0 16,-1 0 0-16,2 1 1 0,0-5-1 16,0 2 1-16,0-2-1 0,0 2 0 15,-3-3 0-15,2-1 0 0,-2 0 0 0,0 3 0 16,-1-2 0-16,1 1 0 0,-4 0 0 16,1-1 1-16,0 1-1 0,1-1 0 15,-3 0 0-15,3-2 0 0,-1 1 0 16,2 1 0-16,0-1 0 0,3-2 1 15,-2 1-1-15,3 1 0 0,-3 0 0 16,2-1 0-16,-2 1 0 0,2 0 0 16,1 2 0-16,-1 0 0 0,2 0 0 15,-1-1 0-15,3 2 0 0,-1 0 0 0,3 2 0 16,-3-2 0-16,1-1 1 0,1 3-1 16,0 0 0-16,-1 1 0 0,-1 0 0 15,1-2 0-15,-2 3 0 0,-1 4 0 16,-1-3 0-16,1-2 0 0,-1 0 0 15,-1 1 0-15,1-2 0 0,0-1 0 16,-1-3 0-16,1 2 0 0,-1-2 0 16,-1-3 0-16,1 0 0 0,1 2 0 15,-2-2 0-15,2-2 0 0,-2 0 0 0,-1 1 0 16,3 2 0-16,-3-2 1 0,-1-1-1 16,-3-1 0-16,3 2 0 0,0 0 0 15,-1-4 0-15,0 6 0 0,-1-5 1 16,0 2-1-16,0 1-11 0,-3-3-14 15,-3-2-132-15,0 0-131 0,-3-7-332 16</inkml:trace>
  <inkml:trace contextRef="#ctx0" brushRef="#br0" timeOffset="204599.8812">25644 14509 338 0,'7'233'89'16,"0"-124"8"-1,2-55-42-15,-2 0-9 0,3-41-1 16,-2-7 2-16,-1-1-4 0,-1-13-6 0,-3 17-5 0,0-2-4 16,-2-51-3-16,-1 236-2 0,-2-277-5 15,-3 43-2-15,-1-1-2 0,-6-177-3 16,1 187-3-16,-2 0-4 0,-2 32-2 16,2 216-1-16,-1-194 1 15,-6-12-1-15,3 1 1 0,0-232-1 0,1 157 2 0,-1 62 1 16,0 30 1-16,1 180 1 0,7-422 2 15,2 216 0-15,-1-1 0 0,5-8 0 16,0-8-2-16,2 0-1 0,0 32-1 16,2 192-1-16,-2-267-1 15,2 30-1-15,-1-2 1 0,-1 65 1 0,1-58 2 16,1-1 2-16,-1 40-1 0,0 246 2 16,1-263 0-16,0-57-2 0,1-1-1 0,-1-32-2 15,2 86-1-15,0-2-1 0,3 10 0 16,1 1 1-16,2 1 0 0,6-36 2 15,5-1 1-15,2 164 1 0,6 1-1 16,1-55 1-16,2-37 0 0,1-2-12 16,-4-18-157-1,12-11-816-15</inkml:trace>
  <inkml:trace contextRef="#ctx0" brushRef="#br0" timeOffset="208046.828">24784 9537 248 0,'-1'0'72'0,"-1"-6"5"16,0 1-27-16,-2-2-12 0,5 15-8 15,-2-9-6-15,1 4-5 0,3-9-7 16,-5 13-3-16,2-8 2 0,2 2 3 15,-2-10 6-15,0 9 6 0,0-2 5 0,-3-1 5 16,4-4 5-16,-1 8-9 0,0-1-3 16,2 1-5-16,-4-2-5 0,4 9-3 15,-2-8-4-15,0 2-5 0,0-2 6 16,-2 5-2-16,2-5 1 0,0 4-1 16,0-7-3-16,0 14-1 0,0-6-2 15,2 5-1-15,0-6 0 0,3 7-2 16,0-3 1-16,0 3-2 0,4-4 3 0,-2 2 1 15,1 0 2-15,1 2 2 0,-3-2 2 16,4 3 0-16,-3-3 1 0,1 3-1 16,0-1-1-16,0 1-1 0,-1-1-3 15,2 4-1-15,-1-5-1 0,2 2-1 16,0-2 0-16,0 0-1 0,1-1 0 16,-1-2-1-16,3 2 1 0,0-1 0 15,-1 2-1-15,1 7 0 0,5-1-1 16,-4-1 2-16,2 1 0 0,-1 0-1 0,1 0 0 15,3-1 1-15,0-4-1 0,-2 6 0 16,3-4-1-16,1 1 0 0,-1-1 1 16,-1 5-1-16,-1-6 0 0,-2 3 0 15,1-8 1-15,-2 8-1 0,-1-3 0 16,1 3 0-16,-1-4 0 0,-2 7 0 16,0-3 0-16,-1 0 1 0,-1-2 0 15,-1 6 0-15,-2-8 1 0,-1 0 0 16,0-2 0-16,-1 0 0 0,0 4 1 0,-1 2-1 15,0-8-1-15,-1 9 0 0,2-5 1 16,0-2-1-16,1 2 0 0,-1 6-1 16,5-10 1-16,4-2 0 0,-2 0-1 15,0 10 1-15,2-4-1 0,4 0 0 16,3-10 1-16,-5 13-1 0,-4-1 0 16,4-2 0-16,0-6-1 0,0 16 2 0,-4-12-1 15,1 1 1-15,0-3 0 16,2 8 0-16,-1-3 0 0,-1 3 2 0,-1-12-1 15,1 15 2-15,-2-5 0 0,0 3 0 16,0-6 0-16,0 7-1 0,-1-3-1 16,1-2 1-16,1-2-2 0,-1 5-1 15,2-6 0-15,-1 4 1 0,0-5-1 16,2 7 0-16,-3-3-1 0,1 1 1 16,-1-2 1-16,-1 7-1 0,0-3 1 15,0 1 0-15,-2-3 0 0,0 11-1 16,-1-8 1-16,0 3 0 0,1-5-1 0,0 9 0 15,5-5 0-15,-1-4 1 0,1-4-1 16,2 7 0-16,5-3 0 0,1-1 0 16,1-4 0-16,0 7 0 0,0-1 0 15,1-2 0-15,1-2 0 0,-5 4 1 16,0-1-1-16,-2-2 1 0,-2-1 0 0,-2 6-1 16,0-1 1-16,-2 1 0 0,-1-1 0 15,-1 6-1-15,0-2 1 0,1 2-1 16,0-1 1-16,0 4-1 0,1-1 0 15,-2-1 0-15,3-5 0 0,-3 4 0 16,2 0 1-16,1-3-1 0,-3-2 1 16,1 1-1-16,0 2 1 0,1-4 0 15,0-1-1-15,3 1 1 0,-1 0-1 16,3-4 1-16,1-1-1 0,4 4 1 0,0-2-1 16,1 0 0-16,2-2 0 0,-1 2 0 15,-1 2 0-15,2-3 0 0,-5-3 0 16,1 4 0-16,-2 3 1 0,-2-1-1 15,-1-3 1-15,-4 9 0 0,-1 0 0 16,0-1-1-16,-4 2 1 0,4 4-1 16,-2-2 1-16,1-4-1 0,2-8 0 15,-1 7 0-15,0-2 0 0,1-6 0 16,-1-5 0-16,-2-1 0 0,1 10 0 16,-2-5 0-16,1-8 0 0,-2 4 1 0,0 4-1 15,-1-4 0-15,0 3 1 0,-2-7-1 16,2 10 0-16,0-5 1 0,1-1-1 15,-2-1 0-15,0 2 0 0,-1-3 0 16,-1 2 0-16,0-6 0 0,1 8 0 16,-5-8 0-16,4 3 0 0,-2-3 1 0,1-1-1 15,-1 0 0-15,0 4 1 0,0-5 0 16,0 7-1-16,0-5 1 0,0 4 0 16,0 1 0-16,0 2-1 0,-1-7 1 15,1 1-1-15,-2-1 0 0,4 5 1 16,-2-5-1-16,0 3 0 0,0-7 0 15,-2 6 1-15,2 1-1 0,0-3 2 16,0-1-2-16,-1 5 1 0,0-6-1 16,-3 1 0-16,2-4-1 0,-3 2 0 15,-1-6 0-15,-2-1-1 0,0-5 2 0,-3 10-1 16,0-9 2-16,-3 2-1 0,-2-5 1 16,-2 7 0-16,-3-5 0 0,-3-1 0 15,-1-7 0-15,-2 3-1 0,-4-8 0 16,0-3 0-16,-2-4 0 0,0 0-1 15,-1 0 1-15,1-1 1 0,1 0-1 16,2 14 1-16,-1-5 0 0,1 5-1 0,-2-1 1 16,2-3 1-16,-5 4-1 0,1-2 0 15,-3-8 1-15,0 10 0 0,0-6 1 16,0-2-1-16,3 1-1 0,3-4 1 16,2-3-1-16,2 0-1 0,2-3 0 15,0 6 0-15,6-4 0 0,-2 1 1 16,0-1 0-16,0 8-1 0,0-7 1 15,0 3-1-15,-3-5 0 0,0 7 1 16,1-3-1-16,-1-1 0 0,0-5 0 0,-3 7 0 16,1-3 0-16,-1 2 0 15,-6-7 0-15,-5 2 0 0,-2-4 0 0,3-9 0 16,2-10 0-16,-1-3 0 0,-3-7-1 16,2-7-4-16,1-9-5 0,-3-8-8 15,-5-6-12-15,-2-3-13 0,-2-9-98 16,3-2-35-16,3-4-112 0,-2 4-237 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0-02T06:07:06.28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context xml:id="ctx1">
      <inkml:inkSource xml:id="inkSrc28">
        <inkml:traceFormat>
          <inkml:channel name="X" type="integer" max="11024" units="cm"/>
          <inkml:channel name="Y" type="integer" max="6196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1" timeString="2023-10-02T06:08:10.272"/>
    </inkml:context>
  </inkml:definitions>
  <inkml:trace contextRef="#ctx0" brushRef="#br0">2252 4770 542 0,'-13'5'128'0,"3"0"4"0,-1 0-71 0,4 0-30 15,10 1-7-15,-6-1-2 0,8 1-3 16,6-1-1-16,5 0-2 0,0 0-1 16,6 0-2-16,5-2-1 0,10-1-1 15,-2-1-1-15,1-1-3 0,3-2-2 16,7-2-2-16,2-1-1 0,-5-1-1 16,6 1 0-16,-5-2 0 0,-6 1-1 0,-3-1 0 15,-8 0 0-15,-3 1 2 16,-14 0 0-16,-5-2 1 0,-4 0 1 0,1-2 0 15,-13-1 0-15,-3-3 0 0,-6-3-1 16,6-1-1-16,-12-3-1 0,0-3 0 16,-1-1 0-16,8-4-1 0,1 0 0 15,-3-3 0-15,4-1 1 0,7-1-1 16,1 1 1-16,6 1 0 0,0 4 1 16,8 0 0-16,4 2-1 0,9 4 1 15,1 1 0-15,11 4-1 0,0-1 0 0,6 4 0 16,0 1 0-16,9 5-1 0,-3 3 1 15,2 1-1-15,-6 3 0 0,10 3 1 16,-1 5-1-16,-1 0 0 0,-3 4 1 16,-3 1-1-16,1 5 1 0,-1 3-1 15,-7 1 0-15,-2 2 1 0,-8 3-1 0,-4 1 0 16,-5 0 1-16,-10 0 1 0,-6 2 1 16,0-1 1-16,-14 0 2 0,0 1 1 15,-11-1 1-15,0 1 0 0,-2 1 0 16,3-2-2-16,-7 0 0 0,13-3-2 15,3 1-1-15,9-4-2 0,11-1-1 16,4-6 0-16,8-3-1 0,15-2 1 16,-2-3 0-16,6-2 0 0,4-4 0 15,7-1 0-15,-4 0 0 0,-5-1 1 16,-10 0-1-16,0-2-4 0,-5 3-6 16,-8-1-7-16,-9 0-13 0,1-2-11 0,-6-2-129 15,-1 2-132-15,-4-2-316 0</inkml:trace>
  <inkml:trace contextRef="#ctx0" brushRef="#br0" timeOffset="517.5397">4622 4885 535 0,'3'-1'129'0,"-1"-1"5"0,4 2-77 16,-12-3-9-16,2 1-4 0,-2 2-6 15,-3 4-4-15,-9-3-4 0,-6 3-5 16,-3 1-7-16,-2 1-5 0,-8 0-1 16,-5 0-2-16,-3-1-1 0,3 0-2 0,-3-4-1 15,2 2-2-15,5-4-1 0,3-1-2 16,8-1-3-16,8-3-6 0,7 0-7 16,13-6-6-16,2 0-9 0,13-3-9 15,8 1-10-15,8-4-36 0,5 1-73 16,6 0-99-16,0 2-235 0</inkml:trace>
  <inkml:trace contextRef="#ctx0" brushRef="#br0" timeOffset="689.5345">4679 4693 602 0,'-13'4'144'16,"-8"-2"6"-16,0 3-89 0,-2 0-17 16,-4 0-6-16,-8 0-3 0,-5-1-3 15,0-3-2-15,1 1-2 0,-8-1-3 16,4 1-4-16,4 0-2 0,3-1-4 0,8 1-3 15,8-2-5-15,-1 0-11 0,12-2-13 16,1 0-21-16,7-4-21 0,3-5-122 16,6 1-139-16,9 1-323 0</inkml:trace>
  <inkml:trace contextRef="#ctx0" brushRef="#br0" timeOffset="2412.7219">5270 4657 531 0,'-23'-11'125'0,"-1"-1"3"16,5-4-61-16,-2-2-41 0,8-3-5 15,1-5-1-15,3-2 0 0,0-6 0 16,6-1 0-16,2-2-2 0,3-2-2 16,4-2-2-16,16 3-2 0,-2-2-2 15,5 5-2-15,4 0-2 0,15 2-1 16,-6 4-1-16,4 0 0 0,-7 5 0 15,11 3-1-15,-1 2 0 0,0 3 1 0,-8 4 0 16,-5 4 1 0,-16 3 1-16,-1 6 1 0,47 4 0 0,-4 5 1 0,6 6-1 15,1 3-1-15,2 6-1 0,-5 4 0 16,-14 2-2-16,-1 5-1 0,-3 6 1 16,-29 3-1-16,-8 7 0 0,1 4 0 15,18 1 0-15,-18 2 0 0,-3 1-1 16,-9-2 1-16,-9-2-1 0,-4-4 0 15,-5-1-1-15,-8-4 1 0,3-5 0 0,-1-2 0 16,-8-6 0-16,-4-8 0 0,-6-3 0 16,-9-8 0-16,3-8 0 0,-3-1 1 15,-12-12 1-15,17-7-1 0,-21-8 3 16,-1-6 3-16,7-9 2 0,7-6 2 16,-8-8 1-16,8-4-2 0,-2-1 0 15,28 0-3-15,10 1-3 0,14 3-4 0,2 2-6 16,27 6-7-16,5 6-20 0,5 6-14 15,3 6-136-15,8 6-141 0,-6 6-347 16</inkml:trace>
  <inkml:trace contextRef="#ctx0" brushRef="#br0" timeOffset="2978.8151">5909 4772 598 0,'-5'-11'141'0,"-7"1"7"0,7 1-92 16,-1 1-9-16,3-2 0 0,-1 4 3 16,0-2 0-16,6 1-2 0,-4 2-6 0,0 0-7 15,2 1-7-15,-1 4-7 0,2 4-6 16,3 2-7-16,-3 4-2 0,9 5-1 16,1 6 0-16,3 7 2 0,3 5 0 15,3 4 1-15,0 5 1 0,3 2-3 16,-4 0 0-16,8-1-1 0,-2-1-1 15,-4-2-3-15,0-5 0 0,-4-4-1 16,0-6 0-16,-3-5 0 0,-8-4-1 16,-1-6-1-16,-2-5-6 0,-1-5-12 15,-1-7-17-15,-5-6-23 0,2-4-89 0,-2-4-51 16,6-1-132-16,-5-1-262 16</inkml:trace>
  <inkml:trace contextRef="#ctx0" brushRef="#br0" timeOffset="4214.549">6635 4967 511 0,'-2'8'122'0,"1"-3"4"0,-4-1-71 0,5-1-17 16,-3-3-4-16,3 1-1 0,-2-2-1 16,2-2-3-16,-2-3-2 0,2-2-2 15,-4-5-5-15,5-3-2 0,-1-5-3 16,0-1-1-16,-2-7-2 0,5-2 0 0,1-6-2 16,2-5-1-16,3-2-2 0,3-5-2 15,5-4-2-15,3-1 0 0,1 0-2 16,6 4 0-16,-1 5 0 0,4 7-1 15,-5 5 1-15,6 7 1 0,-5 8-1 16,1 4 1-16,-4 7 0 0,5 3 1 16,-4 7 1-16,6 3 1 0,-5 5 0 15,7 5 2-15,-3 5 2 0,-2 4 1 16,-2 6 2-16,-3 2 1 0,-3 7 3 16,-2 4 0-16,-10 5 0 0,-3-1-1 0,-3 1-2 15,-3-2-1-15,-2 0-3 0,-2-3-2 16,-2-5-3-16,6-5-2 0,2-4 0 15,-4-5 0-15,6-4-2 0,-1-4 0 16,4-1-2-16,-5-7-3 0,3-3-5 16,1-3-7-16,6-1-6 0,-3-2-11 15,-3-4-14-15,0 0-14 0,12 1-126 16,-8-7-133-16,17 1-321 0</inkml:trace>
  <inkml:trace contextRef="#ctx0" brushRef="#br0" timeOffset="5618.7526">7743 4049 526 0,'14'-8'119'0,"-7"3"3"15,-3 2-91-15,32 0-3 16,-18 1 0-16,-1 3-2 0,-19 5-2 0,-6 5 3 16,5 10 0-16,-2 10-1 0,-20 11 1 0,3 12 0 15,-3 10 0-15,-3 7-1 0,-1 5-3 16,3 3-1-16,14-2-3 0,3 1-2 15,6-6-4-15,8-4-2 0,5-5-3 16,9-5-4-16,2-7 0 0,13-5-2 16,-5-6-1-16,-1-7-1 0,-4-5 0 15,6-9-3-15,-11-4-6 0,-2-6-8 0,-12-7-13 16,11-6-12-16,-6-5 125 0,-4-7-257 16,-3-3-143-16,1-7-388 15</inkml:trace>
  <inkml:trace contextRef="#ctx0" brushRef="#br0" timeOffset="6003.7447">8083 4533 608 0,'3'-12'137'16,"-3"-4"3"-16,5-1-103 0,3-1-9 15,4 1-2-15,5-1-1 0,0 1-1 16,-2 2-4-16,6 3-2 0,-1 3-2 0,-3 4-4 16,11 6-3-16,-6 7-3 0,2 3-2 15,0 6-2-15,-3 3 0 0,-2 2-1 16,-2 4 1-16,-14-2 0 0,4 2 2 15,-14 0 0-15,-1-2 1 0,-13-1 1 16,-1-1 1-16,-3-3 2 0,-2 0 0 0,-4-6 0 16,2-3 1-16,-4-5-1 0,3-5 0 15,1-6-2-15,8-6-2 0,0-7-1 16,4-3-3-16,3-4-4 0,13-2-9 16,3-2-9-16,9 1-18 0,5-3 111 15,5 4-246-15,9 2-148 0,3 2-395 16</inkml:trace>
  <inkml:trace contextRef="#ctx0" brushRef="#br0" timeOffset="6438.2028">8778 4612 725 0,'41'-3'158'0,"-45"2"3"0,2 1-123 0,-3 1-10 16,0 3-1-16,3-1-4 0,2 1-2 15,-5 1 1-15,1 2-6 0,-2-3-5 16,-2 3-4-16,4-1-1 0,-4-1-2 16,2-3-3-16,-3 1-1 0,2-1 1 15,0-2 1-15,3 0-3 0,-6-2-1 16,4-1 0-16,-3-2-2 0,7 0 0 15,-1-2-1-15,2 0 0 0,-2-1 0 0,9 0 1 16,6 1-1-16,-3 0 2 0,-2 1-1 16,3 1 2-16,-3 3 0 15,-3 0 0-15,-2 5 1 0,18 0 0 0,-11 5 0 16,-6 2 1-16,1 2 0 0,2 5 0 16,-1 2 1-16,-2-1 0 0,-2 2 3 15,5 1 2-15,-10 0 1 16,3-2 0-16,-1 1 2 0,-17-4-1 0,-4 0-1 15,-8-1-2-15,-1-1-4 0,3-4-6 0,0-2-15 16,11-2-18-16,7-1-91 0,3-4-50 16,11-5-127-16,8 0-270 0</inkml:trace>
  <inkml:trace contextRef="#ctx0" brushRef="#br0" timeOffset="7164.8575">9332 4287 654 0,'-5'-14'155'0,"4"1"7"15,-6 2-110-15,6 5-9 0,-5 4-5 16,7 3-5-16,5 1-4 0,-9 8 1 16,6 4-3-16,4 8 2 0,-2 5-3 15,1 10 2-15,-8 3 0 0,0 6-2 16,4-2-7-16,-8 4-4 0,1-3-3 0,2 0-1 16,3-6-3-16,3-2-3 0,1-4-1 15,1-1-4-15,-3-10-8 0,7-5-13 16,-4-4-13-16,0-3-16 0,2-8-18 15,-1-4-117-15,3-6-19 0,2-2-115 16,-4-2-225-16</inkml:trace>
  <inkml:trace contextRef="#ctx0" brushRef="#br0" timeOffset="7538.3146">9730 3805 661 0,'0'-2'136'0,"6"3"0"16,-2 4-109-16,9 7-13 0,2 8-13 0,12 8 16 16,-5 8 5-16,3 7 5 0,1 10 5 15,3 7 0-15,-7 9-3 0,3 7-3 16,-4 4-4-16,-4 2-5 0,-9 6-4 16,-4-5-5-16,-7 1-4 0,-5-4-1 15,53-3-1-15,-71-8 0 0,-4-5-1 16,-3-6-1-16,-9-4-5 0,4-4-18 15,-2-8-17-15,-60-11-136 0,66-3-141 0,4-8-353 16</inkml:trace>
  <inkml:trace contextRef="#ctx0" brushRef="#br0" timeOffset="16699.678">11379 4692 396 0,'17'-3'108'0,"75"2"4"0,-83 1-16 0,1-1-55 15,-5 1-6-15,0-1-7 0,-3 1-5 16,-1 0 8-16,-2 0 0 0,2 0 1 16,-2 0 0-16,-5 0-3 0,-3 1-2 15,-6-1-4-15,-7 2-3 0,-5 1-3 16,-13 0-4-16,-8 4 1 0,-5-1 0 0,-5 0-1 16,5 0 1-16,-8-1 0 15,5 0 0-15,6-1-1 0,3-3-3 0,13-1-1 16,8 0-1-16,0 2-2 0,19 0-4 15,1-2-1-15,7-2 39 0,8 4-41 16,5-1-6-16,7 0-7 0,8-3-15 16,-1 3-11-16,14-5-49 0,4-3-127 15,3-2-82-15,2 2-273 0</inkml:trace>
  <inkml:trace contextRef="#ctx0" brushRef="#br0" timeOffset="17015.1831">15037 4548 464 0,'8'-4'111'0,"-45"2"3"0,138-1-73 15,-73 1-9-15</inkml:trace>
  <inkml:trace contextRef="#ctx0" brushRef="#br0" timeOffset="17134.7239">11433 4553 976 0,'-30'1'11'0,"-3"3"-1"0,7-1 15 0,-20 5-2 16,-15-1-7-16,-2-1 0 0,6-2 1 15,4 1 0-15,8-1 0 0,3-3-3 16,14-1-3-16,2 0-4 0,10 1-2 16,3-1-6-16,6 0-13 0,11 0-12 15,9-1 151-15,-4-4-292 0,14 3-155 16,5-6-437-16</inkml:trace>
  <inkml:trace contextRef="#ctx0" brushRef="#br0" timeOffset="18497.7642">12158 3777 525 0,'5'-21'126'16,"-6"6"5"-16,1 3-79 0,-2 5-13 0,-5 2-8 15,0 0-4-15,-2 1-1 0,0 4-3 16,1-1-1-16,-3 1-3 0,1 4-3 16,0 2-1-16,4 2-3 0,-2 6-4 15,3 4-1-15,-3 5-1 0,6 2 0 16,-2 6 1-16,9 3 0 0,-6 1 0 15,8 2-3-15,2 0 0 0,3 1 0 16,-1 0-2-16,4 0 0 0,-4-2 0 16,1-1-1-16,1-1 2 0,-1-1-1 15,-3-3 0-15,4 1-1 0,-7-3 1 16,3 0 0-16,-3 1 2 0,-4-2 2 0,-4-1 3 16,-3 0 1-16,-8-2-1 0,0-4 1 15,-5-2-1-15,7-3-1 0,-9-3-2 16,-1-3-1-16,3-3-3 0,4-1 1 15,-1-4 0-15,7 1-1 0,-9-4 1 16,12 1-2-16,1-1 0 0,4-1 0 16,-4 1 0-16,6 1-2 0,-5-1-1 15,3 2 0-15,0-1 0 0,9 4 0 0,-6-2 1 16,4 2-1-16,1 4 2 0,8 1 0 16,0 3 0-16,0 5 1 0,-4 5-1 15,6 5 0-15,-1 1 0 0,-2 6 0 16,-4 4 0-16,3 5 0 0,0 6 1 15,-4 0 0-15,-2 3 0 0,-3 6 2 16,-2 3 1-16,-3-1 2 0,-1 3 0 0,-1-4 0 16,1-1 0-16,0 1-1 0,5-4-1 15,2-3-1-15,0-5-1 0,-1-6-1 16,-2-3-2-16,2-8-3 0,-1-7-9 16,-1-6-17-16,-2-6-17 0,1-7-135 15,3-5-142-15,0-5-348 0</inkml:trace>
  <inkml:trace contextRef="#ctx0" brushRef="#br0" timeOffset="21104.403">12665 4392 428 0,'0'-10'120'0,"1"1"5"16,-7 0-9-16,6 0-66 0,2 0-6 16,0 3 0-16,-1-1 0 0,-1 2-3 15,0 1-1-15,6 3-4 0,-5-2-6 16,-1 2-7-16,1 2-7 0,-1 2-6 0,2 1-2 16,0 2-4-16,1 6 0 0,0 4 0 15,2 4 1-15,1 4-1 0,1 3 0 16,-1 4 0-16,1 1-1 0,-1 0 0 15,-2 0-1-15,0 1 0 0,-2-1 0 16,2-2 0-16,-2-2-1 0,-1-2 0 16,2-4 1-16,-1-2-2 0,-3-4 2 15,0-7 2-15,-3-1 4 0,0-3 2 0,0-5 1 16,-3-3 2-16,0-3 99 0,-2-3-99 16,0-4-3-16,1-3-3 0,0-4-3 15,6-1 0-15,0-3-3 0,4-2-101 16,6-1 100-16,2-1 0 0,3-2 0 15,3-1 0-15,0 2 0 0,6-3 1 16,2 1-1-16,1 0-1 0,2 4 1 16,0 3 0-16,-2 3-3 0,1-1-4 0,-4 6-7 15,-4 5-10-15,-4 2-18 0,2 7-14 16,0 4-50-16,2 7-80 0,-4 4-123 16,-2 8-264-16</inkml:trace>
  <inkml:trace contextRef="#ctx0" brushRef="#br0" timeOffset="23143.1678">13473 3814 482 0,'-2'-10'118'0,"4"-1"4"15,-4 1-72-15,6 0-8 0,-5 3-6 16,1 0-1-16,-5 2-1 0,-2 0-1 0,7 2-3 15,-3 2-3-15,1 1-4 0,2 0-4 16,-2 3-5-16,2 4-5 0,5 6-2 16,-3 7-1-16,-1 11 2 0,-4 7 1 15,5 10 1-15,1 7 2 0,0 5 2 16,-1 11 0-16,-2 0-1 0,5 4-1 16,-1 2-1-16,-5 3 1 0,-3 3-1 15,4-1-1-15,-1-1-1 0,-1 2-2 16,-1-4 1-16,0-5-2 0,6-1-1 0,-2-6-2 15,0-3-1-15,4-7 0 0,-5-5 0 16,-4-8 0-16,2-5-1 0,1-7 1 16,-3-6 0-16,0-4 2 0,-7-6 1 15,4-4 2-15,3-6 3 0,-1 2 1 16,-2-4 0-16,2-2 0 0,-1-6 0 16,0 2-1-16,1-7-10 0,-3 1-16 15,2-6-27-15,0-6-27 0,0-3-125 16,6-3-148-16,-7-2-343 15</inkml:trace>
  <inkml:trace contextRef="#ctx0" brushRef="#br0" timeOffset="41151.7996">14060 4312 544 0,'-3'-7'132'0,"1"-2"7"0,-4 0-78 16,1-2-9-16,5 5-2 0,3 1-2 15,-4 0-3-15,1 2-4 0,-3 0-6 16,2 2-10-16,0 1-6 0,-1 5-7 0,0 1-4 16,1 4-3-16,-1 5-3 0,4 4 0 15,-2 6 1-15,0 3 0 0,12 0 0 16,-11 1-1-16,4 1-2 0,-1 0 1 16,7-3 0-16,-7-2 0 0,-2-3 1 15,-8-3-1-15,8-4 0 0,-2-3 0 16,2-3 1-16,-10-4 1 0,8-1 4 15,0-6 4-15,-2 0 1 0,-1-3 0 0,-2-2 1 16,2-6-1-16,-1-3-1 0,0-3-5 16,4-2-4-16,0-5-3 0,4-2 1 15,3-3 0-15,3 3 0 0,3-1-1 16,1 4-1-16,2-1 0 0,5 2-1 16,0 3 2-16,0 4-1 0,0 1-7 15,1 1-5-15,-1 1-8 0,-1 1-9 0,-4 2-14 16,-2 0-11-16,0 3-131 15,-1 2-131-15,-3 3-317 0</inkml:trace>
  <inkml:trace contextRef="#ctx0" brushRef="#br0" timeOffset="41912.7673">15076 4620 361 0,'1'0'111'15,"5"0"7"-15,-1-2 0 0,1 1-47 16,-6 0-47-16,4-2 29 0,-2 2-10 15,1 0-6-15,-4 1-5 0,-1-2-2 16,0 1-6-16,2 0-3 0,-5 0-4 16,-2 0-1-16,-3-3-4 0,-5 3-1 0,-2 1 0 15,-5 0 1-15,-2 0 1 0,-6 1 1 16,-4-1-2-16,1 4 2 0,0-3 0 16,1 0-1-16,3 1-2 0,-1 0-1 15,9 0-2-15,6-1-3 0,9 1-2 16,1-2-9-16,3 0-13 0,3-2-15 15,4 0-14-15,9-5-129 0,4 0-137 16,3 2-326-16</inkml:trace>
  <inkml:trace contextRef="#ctx0" brushRef="#br0" timeOffset="42246.8518">15105 4373 531 0,'3'-2'123'0,"2"-1"5"0,1 3-93 15,-2-1 2-15,-1 0 1 0,-1 2 3 16,-1 0-1-16,-5 1-2 0,-6-1-3 15,-6 1-2-15,-7 2-5 0,0 0-5 16,10-1-5-16,1 1-4 0,-42 1 0 0,0-3-2 16,-2 2 0-16,2-1-1 0,8-2-2 15,7-1-3-15,23 1-2 0,5-1-7 16,5 0-7-16,11-6-18 0,6-1-15 16,9-4-133-16,7-3-139 0,0-3-339 15</inkml:trace>
  <inkml:trace contextRef="#ctx0" brushRef="#br0" timeOffset="42696.3048">15732 3918 770 0,'3'-29'164'0,"-1"10"9"16,2 1-106-16,-9 9-105 0,0 5 89 15,6 0-8-15,-6 4-11 0,3 6-7 16,-2 5-5-16,1 6-3 0,-7 9-3 16,4 5-1-16,-2 7 0 0,2 5 0 15,-2 2 0-15,4 1-2 0,3-3-6 0,4 1-1 16,-3-3-1-16,-1-3-2 15,1-2 1-15,4-7-3 0,-8-1-8 0,3-3-12 16,0-8-14-16,-1-3-17 0,2-6-12 16,4-5 10-16,-3-7-147 0,5-6-131 15,-6-3-314-15</inkml:trace>
  <inkml:trace contextRef="#ctx0" brushRef="#br0" timeOffset="42989.6756">15671 3883 579 0,'4'-25'131'0,"2"2"4"0,2-1-94 15,2 4-7-15,4 4 0 0,0 0-1 0,7 5-2 16,-3 1-2-16,6 4-4 16,3 2-3-16,2 5-5 0,1 4-3 0,1 7-2 15,0 2-2-15,2 4-1 0,-5 6-2 16,-4 3-1-16,-1 2-2 0,-7 2 0 15,-4-3-1-15,-6 0-1 0,-6 0 0 16,-6-5 1-16,-9-5-1 16,8 0 1-16,-2-7 0 0,-26 0 0 0,-11-3 0 15,0 0 0-15,-8-2-1 0,-1-2-3 16,4-3-7-16,19 0-10 0,4-1-12 0,10-1-11 16,6-3-132-16,12 3-134 0,4 1-320 15</inkml:trace>
  <inkml:trace contextRef="#ctx0" brushRef="#br0" timeOffset="43326.8592">16110 4563 521 0,'5'0'139'0,"-3"2"7"16,-7-2-72-16,-9 0-10 16,6 0-9-16,1 1-6 0,-33-1-6 0,-15 2-9 15,0-2-4-15,-12 2-5 0,-10-1-2 16,31-1-3-16,23 2-5 0,0 0-5 15,-51-1-2-15,38-1-2 16,18 1-3-16,-1 1-13 0,-38 3-12 0,-10-4-24 0,24 0-23 16,12 0-24-16,28 4-89 0,9 0-119 15,-2-1-240-15</inkml:trace>
  <inkml:trace contextRef="#ctx0" brushRef="#br0" timeOffset="43939.1023">15682 5070 510 0,'6'-12'133'0,"3"-3"4"0,-8-1-57 15,1-3-25-15,-2 0-4 0,5 0-2 0,-8-1-2 16,-2 0-7-16,-4 4-3 0,1 2-6 16,-7 4-8-16,-4 1-6 0,-5 8-6 15,2 5-5-15,-7 3-3 0,7 7-1 16,-2 1 0-16,1 8-1 0,5 1-1 16,7 3 0-16,1 0 0 0,3 0-1 15,9 0-2-15,4 0-2 0,4-2-3 16,4 0-2-16,-2-4-4 0,8-3-1 0,6-3-2 15,-13-5 3-15,10-6 1 0,0-4 3 16,-5-7 3-16,2-5 3 0,-8-4 2 16,-2-4 3-16,5-2 3 0,-2-1 2 15,-10-3 1-15,-1 0 3 0,3 0 1 16,1-1 2-16,-1 3 1 0,-6-1 0 16,-3 4-1-16,9 4-2 0,-6 6-1 15,1 3-3-15,3 4-1 0,0 4-2 16,-1 4-1-16,-2 3 0 0,3 4 0 15,-1 2 2-15,-4 4 0 0,-1 4 2 0,1 3 1 16,2 3 0-16,-4 2 1 0,-6 6-1 16,8 0-2-16,-1 1 0 0,-5 5-2 15,0 0 0-15,0 1-1 0,4 2-1 16,2-1-1-16,-2 2 1 0,2-2-1 16,2-4 1-16,1-2 0 0,-4-4-1 15,6-6 0-15,-2-3 0 0,4-7 0 0,-4-4 0 16,3-3 0-16,-2-4-2 0,4-7-2 15,1-3-24-15,-1-7-15 0,1-5-150 16,4-5-154-16,53-7-383 16</inkml:trace>
  <inkml:trace contextRef="#ctx0" brushRef="#br0" timeOffset="47157.7026">16582 4564 423 0,'2'-5'112'0,"-3"0"3"0,4 5-8 15,-1-2-78-15,-2 2-6 0,3 0 2 16,-2 0-1-16,1-2-2 0,-2 4-1 16,0-2-3-16,-2 1-1 0,4 0-1 15,-2 0-3-15,5 1-1 0,-10 0-2 16,7 0-3-16,-5 0-1 0,4 0-2 16,-6-1-2-16,0 1 1 0,3-1-1 15,6-1-1-15,-6 0 0 0,2-3 0 0,-1 1 0 16,4-2-1-16,-5 1 1 0,0-1-1 15,0-1 0-15,2 1 0 0,0 2 0 16,0-1 1-16,-3 2-1 0,7 0 0 16,-3 1 0-16,-1 1 0 0,-2-2-1 15,5 2 0-15,-6 0 0 0,1 2 0 16,-1-1 0-16,1-1 0 0,-1 2 1 0,-1 1 0 16,-6-2 1-16,9 1 0 0,-8-2 0 15,-1-1 0-15,-1 0-1 0,7-1-1 16,-5-1-1-16,4-1-2 0,-4-1-1 15,11-2-1-15,0 0 0 0,7-2 1 16,-6 1 1-16,11 1 0 0,-3 0 2 16,2 1 1-16,2 3 0 0,-1 4 1 15,-2 1 2-15,5 6 1 0,-4 2 2 16,6 0 2-16,-6 4 1 0,-6 1 1 0,-1 1 0 16,-4 3 1-16,-8-2-1 0,3 3-2 15,-13 1-2-15,1-6-2 0,-2 1-7 16,1-1-7-16,-6-1-6 0,1-4-134 15,-5-2-124-15,4-3-317 0</inkml:trace>
  <inkml:trace contextRef="#ctx0" brushRef="#br0" timeOffset="60363.1455">19543 4259 579 0,'-3'-6'130'0,"2"0"2"0,-2 2-83 15,3 3-22-15,0 1-22 0,2 2 12 16,-4 1 1-16,5 5 1 0,1 2 0 16,-7 5 2-16,-3 3-1 0,1 6 0 15,6 4 2-15,-4 4 1 0,-4 1-4 16,-6 2-2-16,3-1-4 0,-1 2 1 15,-1-1-1-15,-6 2-4 0,4-2-4 0,-1-2 0 16,5 2-1-16,3-1-1 0,-1-5-1 16,3-1-3-16,1-5-4 0,0-5-3 15,3-2-6-15,-1-5-8 0,0-4-6 16,1 0-8-16,-2-5-9 0,5-4-51 16,-1-5-67-16,1-2-108 0,6-5-244 15</inkml:trace>
  <inkml:trace contextRef="#ctx0" brushRef="#br0" timeOffset="60680.8391">19479 4375 641 0,'-7'-30'133'15,"6"1"2"-15,9 5-119 0,1 1-119 16,5 3 115-16,1 2 116 0,-1-1-116 0,7 6-2 15,3 4 0-15,-2 2-3 0,0 4-2 16,-2 3-1-16,4 5-2 0,0 1 1 16,-1 4 1-16,-5 1-1 0,6 5 0 15,-3 3 1-15,3 0 0 0,-8 1 0 16,0 5-3-16,-6-1 0 0,2 2 0 16,-13-3 2-16,-3-2 1 0,-4 1 0 0,-4 1 2 15,-2-4 1-15,-7-3 0 0,-3-3-1 16,-2-2 0-16,-6-3-3 0,2-2-8 15,4-3-7-15,-1-1-8 0,13 0-12 16,-2-4-11-16,7-1-113 0,9-2-116 16,5-4-273-16</inkml:trace>
  <inkml:trace contextRef="#ctx0" brushRef="#br0" timeOffset="61373.5829">20415 4125 382 0,'9'-5'94'0,"-3"-1"10"16,13 1-59-16,-14 4 2 0,-5 0 4 15,3-1 4-15,1 1-2 0,-9 0-6 0,-2 3-11 16,4 2-6-16,0 1-6 0,-7 4-3 16,-3 5-3-16,2 4-3 0,-7 1-2 15,-2 3 1-15,-1 2-3 0,-6 1-1 16,10-1-1-16,-15-4-2 0,3 0 0 15,2 0-1-15,2-1 0 0,-7-5 1 16,9-1-1-16,-7-2 0 0,12 0 1 16,2-4 1-16,-9-6-1 0,12 4 0 15,2-2-1-15,3-1-1 0,6-1-3 16,0 1-1-16,-1 1-2 0,14 3-1 0,-5 1 1 16,4 1-2-16,-2 3 2 0,5 4 0 15,5 2 1-15,6 2 0 0,3 0 1 16,-2 3 0-16,7 1 1 0,-1-1 2 15,2 0-1-15,-6 0 1 0,2 0 0 16,-1-1 1-16,0 0 0 0,-7-3 0 16,-1 2 0-16,-2 0 0 0,1-2-1 15,-12-2 1-15,-6-4-1 0,8 1-1 0,-2-3-2 16,-6-2-4-16,1-3-7 0,0-2-9 16,4-2-12-16,0 0-4 0,-13-5-140 15,8-3-134-15,1-4-327 0</inkml:trace>
  <inkml:trace contextRef="#ctx1" brushRef="#br0">6436 12929 0,'0'0'0,"0"0"16,0 0-16,0 0 16</inkml:trace>
  <inkml:trace contextRef="#ctx0" brushRef="#br0" timeOffset="74271.7457">21034 4307 513 0,'12'-10'113'16,"-2"-1"4"-16,-4-1-65 0,0-1-66 15,-9 2 46-15,9 0-2 0,-7-2-2 16,-3 1-3-16,-3-2-1 0,7 3-1 15,-9 0-2-15,2 1-3 0,-5 1-2 16,10 6-3-16,-8 2-2 0,-3 2-4 0,-8 4-1 16,4 3-1-16,-2 5-1 0,-1 1 0 15,-7 5-1-15,8 4 0 0,1 2 0 16,5 1 0-16,2 1-1 0,1-2-1 16,5 4 0-16,4-5 0 0,2 0-1 15,5-5 1-15,3-3 0 0,2-2 0 16,0-4 0-16,1-7 0 0,2-4 0 15,-1-3 0-15,1-3 0 0,8-4 0 16,-8-5 0-16,0-4 0 0,0-2 0 16,3-1 0-16,-2-4 0 0,-2 0 1 0,-8-2-1 15,11 4 0-15,-2 0 1 0,-2 3 5 16,-6 3 4-16,2 5 1 0,-1 4 2 16,-5 2 2-16,-3 5 0 0,2 0-1 15,-1 3-4-15,0 2-5 0,-1 4 1 16,0 1 3-16,-2 8 2 0,-3 5 0 15,-4 3 1-15,6 6 1 0,-5 6-1 16,-1 3 0-16,0 4-4 0,4 0-2 0,1-2-3 16,3 2 0-16,-4 1-1 0,8-1 0 15,-2-5 0-15,1-3-1 0,-3-3-1 16,6-2 0-16,-3-3 0 0,1-5 0 16,-7-6-1-16,11-3-3 0,-3-5-4 15,-3 0-5-15,-1-6-15 0,1-4-20 16,-4-5-7-16,5-3-135 0,-6-4-138 0,9-3-332 15</inkml:trace>
  <inkml:trace contextRef="#ctx0" brushRef="#br0" timeOffset="79622.8223">22244 4527 623 0,'3'4'137'15,"-8"1"2"-15,5-5-108 0,-1 1-10 16,1-1-2-16,-1-1-2 0,5 1-4 15,-7 2-3-15,3-1-1 0,0 1-3 16,0-1-2-16,3 0-2 0,-2 3 0 0,-2-3 0 16,4-1 2-16,-4 1 0 0,0-2 0 15,-3 0 1-15,1-1-1 0,-2 0-1 16,0-2 0-16,-4-1-2 0,4-1 0 16,-2 4-3-16,4-2-2 0,-2-2-2 15,5 4-2-15,3 0 2 0,-1-1-1 16,5 3 1-16,2 0 1 0,-1 1 3 15,0 1 2-15,1 2 3 0,2 1 1 16,-7 6 0-16,4-1 3 0,-4 1 3 16,2 4 2-16,-5 3 2 0,-2 4 2 0,-5 3 0 15,2 1-1-15,-9-1-1 0,-4 2-3 16,-7 1-2-16,0-3-4 0,-3-5-6 16,0-2-17-16,-2-2-5 0,2-3-143 15,-4-6-136-15,9-4-345 0</inkml:trace>
  <inkml:trace contextRef="#ctx0" brushRef="#br0" timeOffset="80179.9697">23162 4350 742 0,'-2'-9'149'16,"-4"2"8"-16,8 1-107 0,-3 2-109 15,2 2 100-15,-3 2-4 0,2 2-5 16,-3 7-5-16,-1 6-3 0,-3 5-6 16,5 7-2-16,0 4-1 0,1 6-2 0,-9 4-1 15,-2-2-4-15,1 4-3 0,1-2-2 16,0-2-4-16,-3-1-7 0,5-2-7 15,5-3-17-15,4-2-16 0,-1-10-6 16,0-3-39-16,0-6-89 0,4-7-116 16,5-6-260-16</inkml:trace>
  <inkml:trace contextRef="#ctx0" brushRef="#br0" timeOffset="80402.619">23156 4309 597 0,'2'-22'146'0,"-3"1"51"0,5 4-114 15,-5 2-102-15,13 4-2 0,0 4 42 16,7 2 44-16,-2 1-48 0,6 3-50 16,3 2 50-16,2 6 48 0,-1 2-51 15,-3 5-2-15,2 4-1 0,-4 4-4 0,-4 6-1 16,-7 0-2-16,-5 4-2 0,-9 0 0 16,-3-2 0-16,-18-1-2 0,-2-3-5 15,-8-4-9-15,-3-4-9 0,15-3-18 16,11-3-17-16,0-4-114 0,-30-1-124 15,-2 0-289-15</inkml:trace>
  <inkml:trace contextRef="#ctx0" brushRef="#br0" timeOffset="80753.7738">23671 4705 687 0,'-16'4'144'0,"0"-2"1"16,3 2-53-16,0 0-81 0,4 0-82 16,4-3 75-16,2 0 0 0,3 0 0 15,0-1-1-15,-1 0 0 0,-2-1 0 0,2-1-2 16,1-3-4-16,-1-2-2 0,-1 0-1 16,2-2-1-16,0 0 0 0,3 0 0 15,2 2 1-15,1 2 2 0,5 2 3 16,2 2-1-16,0 4 2 0,1 5-1 15,-1 1 2-15,-3 3 1 0,-5 2 3 16,-1 3 1-16,-4 4 3 0,-5 2 2 16,-9-2 1-16,1 4 1 0,-3 2 0 15,0 3-3-15,-16-1 0 0,1-5-3 16,2 2-1-16,5-3-2 0,-8-3-4 0,5-4-8 16,-1-6-6-16,16-2-8 0,-9-1-134 15,10-6-1-15,7-6-104 0,6-7-210 16</inkml:trace>
  <inkml:trace contextRef="#ctx0" brushRef="#br0" timeOffset="81345.932">24341 4576 439 0,'17'-13'115'16,"-3"-5"6"-16,7-1-50 0,1-5-23 16,0-3-5-16,-8-2-1 0,5 1-5 15,-10-4-4-15,-3 0 0 0,-12 2-4 16,-8 4-4-16,-5 5-6 0,2 7-3 15,-11 5-3-15,1 8-4 0,-1 7-3 16,4 8-1-16,-4 3-1 0,4 6 0 0,-1 5-1 16,7 4 0-16,1 0-1 0,4 0 0 15,5-1 0-15,8 0-1 0,-1-3 1 16,9-5-1-16,2 0 0 0,6-6-1 16,4-4-1-16,2-4-1 0,2-7-2 15,5-4 0-15,-10-7-1 0,11-2 0 16,-4-5 1-16,2-3 1 0,0-1 1 15,-6-5 1-15,-3-1 1 0,4-2 1 0,-17-1 2 16,3 2 3-16,-5 2 3 0,-4 2 4 16,-5 7 3-16,8 3 1 0,-3 6 0 15,6 5-2-15,-9 0-4 0,2 6-2 16,-2 6-2-16,6 3-2 0,-11 7 0 16,2 5 0-16,-3 5 2 0,1 7 1 15,-8 1 1-15,0 4-1 0,0 2 1 16,1 2 0-16,-2 1 0 0,3-1-1 15,3 4 0-15,8-1-1 0,-6-1 0 16,5-5-2-16,4-1-2 0,2-6-1 0,-2-1-3 16,-2-8-5-16,1-5-8 0,6-7-13 15,-7-4-15-15,2-5-14 0,1-4-93 16,1-6-41-16,-3-1-116 0,11-6-238 16</inkml:trace>
  <inkml:trace contextRef="#ctx0" brushRef="#br0" timeOffset="82372.916">25185 4414 444 0,'24'-11'106'0,"3"-3"4"15,-6 3-66-15,-5 0-11 16,1 0 0-16,-7 3 3 0,-2 1 1 0,-8 1-3 16,-4 1-1-16,-7 3-3 0,-4 2-1 15,-11 6-5-15,-7 5-3 0,-9 4-2 16,0 7-1-16,-14 7 2 0,13 6 2 15,1 4-1-15,10 3 2 0,8 4-3 16,9-3-3-16,7 0-3 0,22-3-4 16,-15-3-3-16,18-3-2 0,4-4-3 0,11-8 0 15,5-3-2-15,4-6-7 0,1-8-6 16,9-1-9-16,-11-7-10 0,-3-4-11 16,-6-1-9-16,-10-6-38 0,-8-1-77 15,-7-5-105-15,-6-2-243 0</inkml:trace>
  <inkml:trace contextRef="#ctx0" brushRef="#br0" timeOffset="82527.1937">25081 4563 483 0,'-21'-9'138'0,"7"3"8"0,0-1-7 0,15 4-90 15,-2 2-7-15,7 3-1 0,12 2-3 16,-1 2-7-16,9-1-6 0,6 2-8 16,-2-2 2-16,8 2-6 0,4-4-14 15,2 0-17-15,-2-3-15 0,-11-4 1 16,2-2-138-16,-7-2-134 0,0-3-318 15</inkml:trace>
  <inkml:trace contextRef="#ctx0" brushRef="#br0" timeOffset="83120.6644">25724 4780 564 0,'9'8'140'16,"1"-1"8"-16,1-1-81 0,0-1-15 15,1-1-3-15,1-7-1 0,0-2-4 16,7-1-6-16,-4-6-7 0,2-4-4 16,6-9-4-16,1-2-6 0,-3-3-5 15,10-6-3-15,0-5-4 0,8-4-1 0,0-5-2 16,-2 0-1-16,2 2 0 0,3 5 0 15,-11 6-1-15,-5 6 0 0,-6 10-1 16,-4 10 0-16,-5 11 0 0,-1 6 1 16,-2 5 0-16,0 8 1 0,-5 5 1 15,1 7 0-15,-1 4 1 0,-3 1 0 16,2 2-1-16,-3 0 0 0,-2-1 0 16,4-1 0-16,0-3-1 0,-2-5 0 0,5-3 0 15,-2-6 0-15,0-4 0 16,2-6 1-16,1-9 0 0,3-8 2 0,3-6 0 15,3-6 0-15,1-6 0 0,2-5 1 16,1-7-1-16,2-5-1 0,1-4-1 16,1-2 0-16,1-1-1 0,3 1-2 15,-3 4-1-15,1 6-3 0,-6 8-4 16,-3 9-11-16,-6 7-14 0,-7 11-14 16,-12 5-10-16,-6 6-7 0,-8 5-121 0,-6 7-128 15,-8 5-284-15</inkml:trace>
  <inkml:trace contextRef="#ctx0" brushRef="#br0" timeOffset="83389.6225">25984 4324 583 0,'1'-6'136'0,"-1"1"3"0,0 4-86 16,-5 2-25-16,-5 5-3 0,-3 5 0 0,-2 9 0 15,-10 3 1-15,0 6 1 0,-4 1 1 16,0 4-3-16,-2 0-4 0,2-1-5 16,-1-3-5-16,5-2-11 0,5-3-13 15,-3-1-18-15,4-3 6 0,2-7-144 16,-6-5-132-16,11-4-327 0</inkml:trace>
  <inkml:trace contextRef="#ctx0" brushRef="#br0" timeOffset="84171.9111">27178 3966 481 0,'8'-8'124'16,"2"-2"4"-16,0 1-26 0,16 2-65 0,-12 5-10 16,-2-5 0-16,-1 4-1 0,-4 0 0 15,2 3-2-15,-3 1-2 0,-4 2-2 16,-2-2-3-16,1 9-1 0,-3 2-3 16,-7 5-1-16,-2 6 1 0,-2 5-1 15,-6 4-1-15,-3 5 0 0,-2 1-1 16,-2 4-1-16,9 4-1 0,2 1-2 15,6 2-1-15,2-2-1 0,17-2-1 0,7-1-1 16,10-6-1-16,0-5 0 0,5-5 0 16,2-7-1-16,9-4 0 0,-8-7 0 15,0-6-1-15,-3-3 0 0,-2-5 0 16,-8-2 0-16,-3-1 0 0,-5-2 1 16,-5 2 1-16,-9-2 0 0,0 2 0 15,-4 1 1-15,-1 1 0 0,-5 1 0 16,-3 4 0-16,-1 1 0 0,-2 7 1 15,-3 1 1-15,-1 7 0 0,-1 4 1 0,2 5 0 16,0 3 1-16,1 4 1 0,3 5 1 16,3 3-1-16,-1 6 3 0,5 2 0 15,-1 1 2-15,3 3 0 0,1 2 0 16,3 1-2-16,-2 0-1 0,0 2-1 16,0-5-3-16,0-1-1 0,-3 0-1 15,1-5-1-15,-1-5 0 0,-12-3 0 0,11-7-1 16,-1-4-3-16,2-5-7 0,-8-7-14 15,3-5-26-15,1-5-69 0,6-2-77 16,-9-6-136-16,-4-9-299 0</inkml:trace>
  <inkml:trace contextRef="#ctx0" brushRef="#br0" timeOffset="142702.0022">2691 6868 337 0,'15'-5'-336'0</inkml:trace>
  <inkml:trace contextRef="#ctx0" brushRef="#br0" timeOffset="153105.1321">8183 7764 471 0,'5'3'126'0,"-1"-1"5"16,-4-2-19-16,-5 3-76 0,-4 0-9 15,-4 1-3-15,-7 2-2 0,-3 2-1 16,-7-2-2-16,-5 2-1 0,-3-1 1 15,-3 1-1-15,-1-3 0 0,0 1-3 16,1-3-3-16,1 0-3 0,8-1-3 16,7-1-3-16,5-1-7 0,6-1-10 0,8-3-5 15,11-2-7-15,10-3-7 0,6-2-8 16,6-2-23-16,6-3-88 0,6-2-101 16,4 0-247-16</inkml:trace>
  <inkml:trace contextRef="#ctx0" brushRef="#br0" timeOffset="153257.9509">8178 7643 560 0,'-2'0'139'16,"-8"1"4"-16,-3 0-64 0,-5 0-39 16,-4 2-11-16,-2-1-6 0,-8 1-3 15,1-1-1-15,-8 1-3 0,-7-3-2 16,-1 1-2-16,1 0-3 0,0 0-1 16,12-1-5-16,-3 0-9 0,11-1-14 15,11-1-9-15,8-2-131 0,13-3-128 16,4 2-322-16</inkml:trace>
  <inkml:trace contextRef="#ctx0" brushRef="#br0" timeOffset="156874.2695">9145 7194 41 0,'-33'-47'-40'0</inkml:trace>
  <inkml:trace contextRef="#ctx0" brushRef="#br0" timeOffset="157483.768">8976 7115 456 0,'-4'-4'129'0,"-4"1"3"15,3-2 1-15,0 0-90 0,4 0-14 16,-4-2-4-16,0 1-1 0,2-2-2 16,0-2-1-16,2-1-3 0,3-1-3 15,0 0-2-15,5 1-3 0,5-2-4 16,1 1-2-16,2 1-2 0,9 1-1 15,-4 1 0-15,-1 2 0 0,3 2 1 16,2 0 1-16,-3 4 1 0,-1 2 1 16,-2 3 1-16,1 3 0 0,2 4 1 0,-2 2 0 15,-3 3 0-15,-5 2-1 0,-4 4 0 16,-6 0-1-16,-6 2 2 0,-7-2-1 16,-6 2-1-16,-4 2 0 0,1-1 0 15,1-5 0-15,-1-1-1 0,3-2-2 16,2-3 0-16,3-4 0 0,5-4 0 15,2-1-2-15,-1-1 0 0,10-2 0 16,2-1 0-16,5 0-1 0,1 1 1 0,6-2 0 16,1 1 0-16,3 0 0 0,3 0 1 15,0 1-1-15,2 4 0 0,0 1 1 16,-4 3-1-16,-5 0 0 0,2 6 0 16,-3 3-1-16,-6 4 1 0,1-1 0 15,-5 2 0-15,-5 0 0 0,1 4 0 16,-9-2 0-16,-3-5 1 0,-5 0 1 15,-8-3-2-15,-5-2 1 0,-3-2 1 16,-1-3-1-16,-2-4 0 0,-4 0 0 0,-3-5-1 16,0-4 2-16,8-3-1 0,1-2-4 15,2-3-6-15,5-1-11 0,6-1-12 16,13 0-13-16,4 0 11 0,4 1-139 16,6 2-124-16,10 5-295 0</inkml:trace>
  <inkml:trace contextRef="#ctx0" brushRef="#br0" timeOffset="157712.1032">9575 7830 663 0,'-22'7'142'0,"-5"-2"2"0,-11 0-115 15,-10-3-12-15,-11 2 1 0,-5-7 4 16,-6 6 1-16,-6-3 1 0,-3 0 1 0,-6-3 0 15,3 1-1-15,8 1-3 0,4-2-3 16,11 0-4-16,12 1-5 0,10 1-10 16,18 1-17-16,11-2-15 0,11 0-12 15,13 0 8-15,10 1-139 0,13 1-129 16,4 2-297-16</inkml:trace>
  <inkml:trace contextRef="#ctx0" brushRef="#br0" timeOffset="158154.8748">8718 8260 477 0,'4'-12'132'0,"6"2"3"0,2-1-26 16,9 1-28-16,2-1-60 0,7 2 2 15,-1 1 2-15,2 4 1 0,0 1-2 16,1 6-2-16,-4 1-2 0,2 5-3 16,-8 1-4-16,0 4-3 0,-6 0-3 15,-1 2-2-15,-7 5-2 0,-2-1-1 16,-7 2 0-16,-4 0-1 0,-2 3 1 0,-7 1-1 16,-3 1 0-16,-1-1 0 0,-5-2 0 15,-2 0 12-15,0 0-12 0,3-3 0 16,-4-3 2-16,0-2 2 0,2-2 1 15,3-2 1-15,5-3-11 0,6-2 11 16,-2-2 1-16,13 1-2 0,5 0-2 16,4-2-1-16,7 0 1 0,6 0-2 15,3-1 2-15,10 2 0 0,-2 0 0 16,7 1 1-16,-2-1-1 0,1 2-1 0,-2-3 1 16,10 5-1-16,-9-3-1 0,4 0-3 15,-5 0-4-15,4 0-17 0,-6-1-17 16,-7-1 146-16,-10-8 5 0,-8 4-292 15,-2-6-174-15,-1-1-523 0</inkml:trace>
  <inkml:trace contextRef="#ctx0" brushRef="#br0" timeOffset="158663.0327">10405 7207 572 0,'9'-6'134'0,"-6"0"4"0,-3 2-82 16,-3 2-20-16,1 3-6 0,-2 7 0 0,-8 3-2 16,-6 8 2-16,-3 6 0 0,-1 8-2 15,-1 13-1-15,-2 5 1 0,0 7-1 16,11 10-3-16,3-1-6 0,9 7-3 16,7 2-3-16,8 3-3 0,5-3-3 15,12-5-2-15,-2-5-1 0,4-2-3 16,-4-9-8-16,-2-11-13 0,-3-12-11 15,-1-5-21-15,-6-11-131 0,-1-5-141 16,0-10-336-16</inkml:trace>
  <inkml:trace contextRef="#ctx0" brushRef="#br0" timeOffset="158967.8829">11051 7166 682 0,'3'-23'160'15,"-4"7"6"-15,5 2-104 0,-2 3-18 16,-1 4-8-16,1 5-3 0,-2 1-7 15,0 4-6-15,3 7-2 0,-4 6-5 0,-1 6-3 16,0 7-2-16,0 8-1 0,-2 2 1 16,-2 5-6-16,0 3-14 0,-1-3-18 15,-2-2-18-15,4-1 35 0,3-7-173 16,-1 2-145-16,7-4-343 0</inkml:trace>
  <inkml:trace contextRef="#ctx0" brushRef="#br0" timeOffset="159177.7483">11466 7782 652 0,'-49'-4'138'0,"2"1"5"0,-9 1-116 16,-1-1-4-16,-3 2 5 0,-8-1 4 15,-1 2 5-15,2-3-2 0,0 3-4 0,7-1-5 16,5 2-6-16,7 2-6 0,13-1-19 15,10 1-22-15,10 0-16 0,10-1-15 16,10 1-116-16,8 2-129 0,8-2-292 16</inkml:trace>
  <inkml:trace contextRef="#ctx0" brushRef="#br0" timeOffset="159565.0545">10964 8063 660 0,'7'-8'145'16,"4"0"5"-16,0 2-122 0,6 2-1 16,1 2 2-16,2 2-1 0,-1 2-3 0,3 3-5 15,0 3-5-15,1 0-3 0,-1 3-2 16,-3 3-3-16,3 1-2 0,-4 2-3 15,-4-1 0-15,-8 3 0 0,-2 4 0 16,-7 0 0-16,-2 0 1 0,-9 3 0 16,-2 1 1-16,-4 4 2 0,-1-3 1 15,-1 0 1-15,-5 2 3 0,-1-1 1 16,0 0 3-16,3-5 0 0,0 0-2 16,4-3-1-16,1-3-2 0,13-1-3 0,3-3-3 15,4-1-1-15,3-2-3 0,10-2 0 16,6 1 0-16,5-3 0 0,5-2-1 15,8-2-2-15,7-2-7 0,4-4-5 16,6 2-13-16,0-3-14 0,1-3-14 16,-1 0-130-16,-1-3-134 0,0-1-322 15</inkml:trace>
  <inkml:trace contextRef="#ctx0" brushRef="#br0" timeOffset="159867.7273">12010 7132 711 0,'7'2'153'0,"-3"6"4"16,4 8-119-16,3 5-12 0,5 10-1 15,0 9 6-15,0 11 4 0,-3 9-1 16,-4 5-1-16,-1 8-2 0,-6 5-6 16,-3 4-6-16,-4 0-4 0,-5-1-6 0,-5-3-4 15,-2-3-3-15,-5-7-7 0,-5-4-8 16,-6-8-11-16,-4-7-15 0,-4-10-17 16,1-4-84-16,1-11-52 0,-1-8-122 15,5-10-251-15</inkml:trace>
  <inkml:trace contextRef="#ctx0" brushRef="#br0" timeOffset="160361.1092">12533 6687 721 0,'0'-14'168'0,"0"0"8"15,-8 4-121-15,5 6-5 0,3 2-6 16,0 1-8-16,-1 3-8 0,-1 8 0 15,-2 5-3-15,0 8-3 0,3 7-2 0,-5 4 0 16,-3 12 0-16,4 4 0 0,-1 0-6 16,10 1-5-16,-9-2-4 0,1-1-2 15,2 1-8-15,5-8-9 0,-4-7-15 16,2-3-17-16,-9-5-15 0,13-7-15 16,-3-6-132-16,-2-8-142 0,-1-5-324 15</inkml:trace>
  <inkml:trace contextRef="#ctx0" brushRef="#br0" timeOffset="160617.9104">12474 6668 557 0,'-1'-26'149'16,"5"4"3"-16,6 3 0 0,6 3-123 16,4 4-9-16,3 1-3 0,0 1-1 0,9 3 0 15,-1 4-1-15,1 4 0 0,-5 6-2 16,0 4-3-16,5 5 1 0,1 7-2 15,-15 7-3-15,4 1-2 0,-6 4-3 16,-6-2 0-16,-7-1 0 0,-9 0 0 16,-7-4 0-16,0-2 0 0,-16-4 0 15,-2-2 1-15,-4 0-3 0,1-4-4 16,-7-4-7-16,2-4-12 0,4-4-11 16,5-3-7-16,0-4-130 0,12-5-129 15,4-3-306-15</inkml:trace>
  <inkml:trace contextRef="#ctx0" brushRef="#br0" timeOffset="161004.8252">13298 7014 537 0,'1'-3'121'0,"-12"-2"0"15,-4 1-87-15,-3 2-10 0,-4 0 1 16,-4 2-2-16,-3 3-2 0,-5 1 1 16,1-2-3-16,-2 3-3 0,-1 1-4 15,5-1-4-15,-2 0-5 0,13-1-6 16,-3-3-6-16,3-1-5 0,8-1-8 16,8-1-11-16,-1-1-10 0,7-4-3 0,-4-2 4 15,10-2 4-15,5-3 5 0,2-4 20 16,-3-5 16-16,7 1 18 0,-2 0 10 15,0 3 6-15,-1 1 9 0,-4 5 7 16,-2 3-3-16,-2 6-1 0,-5 3-1 16,-1 1-9-16,-1 4-9 0,-1 4-1 15,1 7-3-15,-3 4-12 0,3 3-4 16,2 7-6-16,4 4 2 0,1 2 3 0,0 2-10 16,1-3-16-16,5 1-14 0,-8-3 11 15,5-7-151-15,-1 0-137 0,1-7-338 16</inkml:trace>
  <inkml:trace contextRef="#ctx0" brushRef="#br0" timeOffset="161506.2768">13886 6859 646 0,'12'-29'142'0,"2"-2"1"15,-11 0-107-15,-4-1-14 0,-6 1-13 16,-12 1 13-16,-3 3 0 0,-3 4 1 16,-5 5 2-16,-2 6 1 0,-3 8-2 15,1 6-3-15,1 3-2 0,2 4-6 0,0 7-4 16,3 5-3-16,3 5-1 0,4 2-2 16,5 4 0-16,10 4-1 0,6 3 0 15,10 2-1-15,0-1 0 0,12 0-2 16,5-5-3-16,5-3-5 0,-2-5-2 15,3-7-4-15,0-8-3 0,6-7-2 16,-18-6 1-16,9-4 2 0,-7-7 4 16,2-9 4-16,-9-4 2 0,-1-5 4 0,-7-3 3 15,8-4 2-15,-9-3 4 0,-2-3 3 16,-2 4 3-16,-1 1 6 0,-10 5 3 16,8 3 3-16,1 8 4 0,-2 4-5 15,-2 9-2-15,2 8-4 0,-1 7-3 16,9 7-1-16,-17 7-5 0,5 6-1 15,-1 6 0-15,1 6 1 0,-8 9 0 16,6 6 0-16,1 2-2 0,5 4 2 0,-10 2-2 16,5 4-1-16,1 1 0 0,6-6-2 15,-7-2 0-15,5-4-1 0,6-6-1 16,1-6-1-16,-10-7-3 0,8-8-6 16,0-6-6-16,-1-7-13 0,-8-9-23 15,-2-5-136-15,4-10-9 0,5-5-123 16,-16-5-244-16</inkml:trace>
  <inkml:trace contextRef="#ctx0" brushRef="#br0" timeOffset="263192.2239">3018 10585 522 0,'-2'-11'138'16,"-1"3"5"-16,2 5-26 0,-1-1-73 16,1 3-7-16,1 1-3 0,-2 0-1 15,2 7-3-15,-2 4 0 0,-1 9-1 16,0 8-2-16,-2 8-2 0,1 9-2 16,0 5 0-16,-1 5-3 0,3 3-4 0,1-4-4 15,-2-1-4-15,3-3 0 0,-3-6-2 16,-1-3-2-16,0-4-1 0,2-4 0 15,-1-5-5-15,3-4-8 0,-2-6-12 16,6-4-16-16,1-6-14 0,4-4-10 16,1-12-129-16,4-5-134 0,5-4-307 15</inkml:trace>
  <inkml:trace contextRef="#ctx0" brushRef="#br0" timeOffset="263520.4374">2950 10570 610 0,'1'-13'135'0,"0"-2"2"0,3 1-101 15,4 0-13-15,5-2-5 0,3 0-1 0,3-2 1 16,7 0-1-16,6 2 1 0,7 2-2 15,2 5-1-15,3 4-1 0,-2 5 0 16,0 7-1-16,-5 7-2 0,-5 6 0 16,-10 5 1-16,-7 6 1 0,-11 4-1 15,-6 6 1-15,-12 2-2 0,-8 1-1 0,-16 2-1 16,-9-1-1-16,-3 0-2 0,-2-5-1 16,2-2-4-16,3-5-5 0,4-6-9 15,15-6-13-15,7-3-12 0,8-9-10 16,6-6-128-16,9-8-128 0,9-7-309 15</inkml:trace>
  <inkml:trace contextRef="#ctx0" brushRef="#br0" timeOffset="263863.9126">3809 10407 606 0,'9'-18'143'0,"-9"5"6"15,-2 4-96-15,-3 6-13 0,2 4-3 16,-7 5-1-16,-2 9-3 0,-6 7-1 15,1 9-4-15,-3 10 0 0,0 7 0 16,-1 9-2-16,6 6-2 0,4 0-4 16,5 3-5-16,7-2-1 0,6-4-5 0,6-2-4 15,5-8-2-15,2-7-2 0,9-6-8 16,-5-8-18-16,-2-5-21 0,-3-9-13 16,4-7-131-16,-3-3-144 0,-2-5-334 15</inkml:trace>
  <inkml:trace contextRef="#ctx0" brushRef="#br0" timeOffset="264461.4195">3998 10909 634 0,'-3'0'136'0,"5"-1"2"16,3-1-96-16,1 1-23 0,1-2-6 15,8-1 1-15,5 1 2 0,2-1 2 16,6-2-1-16,1 3-3 0,5-2-3 16,-1 1-2-16,0 0-2 0,-2-1-1 15,-6 0-1-15,-4-1-1 0,-3 0 1 16,-7 0 3-16,-2-1 1 0,-6-2 1 0,-3 1 0 15,0 0 0-15,-2-2-1 0,-3-3-1 16,-1-3-2-16,2-2-3 0,3 1-2 16,-1-7-1-16,0 1 0 0,4-3-1 15,1 3 1-15,5 0-1 0,1 0 0 16,4 1 0-16,5 3 0 0,4 1 1 16,0 1-2-16,2 2 1 0,2 4 0 15,-1 2-1-15,4 0 1 0,-2 4 0 16,1 3 0-16,3 2 0 0,-2 3 1 0,0 3 0 15,-6 3 0-15,-1 3 0 0,-4 2 0 16,-3 1 0-16,-6-1 0 0,-3 5 0 16,-4-1 2-16,-3 2 0 0,-6 0 0 15,-2 0 2-15,-7 1-1 0,2 4 1 16,-6-2 1-16,1-1 0 0,0 1 1 16,2-3 1-16,-3 0 1 0,9-3 0 15,2-2-1-15,5-1-1 0,4-3 0 0,5-1-2 16,5-2-1-16,10-3-1 0,2-2 0 15,6-2 0-15,4-2-1 0,3-1 1 16,3-1-1-16,0-2-2 0,0 0-2 16,-4 0-9-16,-2-3-13 0,-3 2-16 15,-3-1 72-15,-7-2-211 0,1 1-147 16,-5-1-373-16</inkml:trace>
  <inkml:trace contextRef="#ctx0" brushRef="#br0" timeOffset="264840.6247">5276 10277 667 0,'11'0'140'15,"-9"4"3"-15,-2 2-109 0,3 7-11 16,0 5-3-16,6 5 3 0,0 8 5 0,0 6 2 16,-1 2 1-16,3 7-6 0,-3-1-5 15,0 6-2-15,-6-1-4 0,1 1-4 16,-4-1-2-16,-4 2-1 0,-5 0-1 15,0 1 1-15,-7-5-1 0,-4-2 0 16,-4-3 1-16,-4-4-1 0,0-4-2 16,0-7-3-16,-2-4-3 0,5-4-16 15,4-4-17-15,5-6-14 0,6-4-135 16,1-5-143-16,10-2-341 0</inkml:trace>
  <inkml:trace contextRef="#ctx0" brushRef="#br0" timeOffset="266245.4127">6729 11030 412 0,'15'0'113'16,"-2"-1"5"-16,1 1-14 0,0 0-68 0,-4-2-6 16,-1 2-3-16,-4-1 0 0,0 1-1 15,-4 1-1-15,-1 1 1 0,-9-2-3 16,-4 2-1-16,-6 1-1 0,-5 0-1 15,-11 2-2-15,-4-1 1 0,-6-2 0 16,-7 2 1-16,4-1 1 0,-1-2-1 16,1 0-3-16,1-2-2 0,5 0-5 15,2-1-2-15,7 0-4 0,6-1-4 16,4 0-6-16,9-2-13 0,10-1-11 0,11-3-10 16,11-2-10-16,6-1-123 0,8-4-123 15,7-2-290-15</inkml:trace>
  <inkml:trace contextRef="#ctx0" brushRef="#br0" timeOffset="266414.9151">6712 10858 631 0,'-22'6'138'0,"-4"1"3"0,-4 1-106 16,-4 0-10-16,-7 0-2 0,-3-2 0 15,-5-2 0-15,-5 0-2 0,-3-2-2 16,-1-2-5-16,7-2-5 0,6 0-19 15,10-2 76-15,9 2-224 0,16-7-144 16,14-1-395-16</inkml:trace>
  <inkml:trace contextRef="#ctx0" brushRef="#br0" timeOffset="269383.4915">8874 10207 482 0,'24'-115'106'0,"-13"121"2"15,1-7-82-15,-3-2-5 0,-2 2 4 16,-4 1 5-16,-2 0-2 0,-5-4-1 16,-6 6-3-16,-6 0-1 0,-10 0-5 15,-4 2-6-15,-11 4-5 0,-7-1 2 0,-5 4-1 16,-7-5 1-16,-4 0 1 0,5-1 0 16,-6 0 1-16,-1-2-1 0,0-1 0 15,4 1 1-15,5 0-1 0,6 0 1 16,4-2 0-16,10 0-1 0,11-2-1 15,6 1-1-15,7-3-1 0,3 2-1 16,9 1-3-16,1 1-1 0,4 2-1 16,2 1-1-16,5 0-1 0,6 3 1 15,6-1 0-15,3 2 1 0,9 1 0 0,3 2 0 16,1 3 0-16,3 0 0 0,-3 5-1 16,-2 3 0-16,-4 3 1 0,-3 3-1 15,-8 3 0-15,-6 0 1 0,-8 5-1 16,-6 0 1-16,-6-2 0 0,-10 1 0 15,-6-1-1-15,-9-1 1 0,-6 2 0 16,-6 0 0-16,-3-1 0 0,-4 1 0 16,2 1-1-16,0-3 1 0,1 1-1 15,5-4 0-15,5 0 0 0,6-2 0 0,3-2 1 16,3-3 1-16,4-2 0 0,6-1 0 16,4-3 1-16,3-4-1 0,6 0 1 15,5-2-2-15,6-3 1 0,6 0-1 16,9-1 0-16,6-3-1 0,6-2 1 15,9-2 0-15,8-4 0 0,8 2-1 16,2-2 1-16,3-2-1 0,2 2 0 16,2 0 0-16,-2 0 0 0,-5 1 1 0,-6-2-1 15,-2 4 0-15,-7-1 0 0,-8 1 1 16,-7-1-3-16,-6 2-1 0,-8 0-6 16,-4 0-8-16,-9-2-8 0,-1 1-6 15,-6-1-126-15,-3 1-5 0,-4 1-103 16,-4 0-207-16</inkml:trace>
  <inkml:trace contextRef="#ctx0" brushRef="#br0" timeOffset="271233.5403">8174 11578 555 0,'1'-10'136'0,"-4"3"7"16,2 0-61-16,-3-1-38 0,3 3-2 16,1 3-2-16,-1 1-3 0,-1 3-4 15,0 4-4-15,-3 5-4 0,-1 7-4 16,-2 5-4-16,-5 5-1 0,0 8-1 15,0 2-2-15,1 3-3 0,0 0-3 0,1 0-2 16,2-3-2-16,-1-1-2 0,7-3 0 16,-5-4 0-16,3-3-2 0,3-4-5 15,1-3-10-15,1-5-12 0,3-3-15 16,1-5-8-16,5-2-48 0,-1-5-82 16,5-2-116-16,4-7-256 0</inkml:trace>
  <inkml:trace contextRef="#ctx0" brushRef="#br0" timeOffset="271622.6766">8048 11611 535 0,'10'-19'119'0,"-3"-2"4"0,2-1-79 0,2 0-19 16,4 2 0-16,-3 0 0 0,2 3 2 0,-2 4 0 16,4 1-2-16,1 5-2 0,4 3-4 15,-1 6-3-15,1 3-2 0,3 7-2 16,-2 4-1-16,-1 5 0 0,-2 2-2 15,-6 3 1-15,-3 0-1 0,-1-2-1 16,-9 0 0-16,-4-2 0 0,-5-4-1 16,-7-1-1-16,-8 1-2 0,-5-4 0 15,-4 2-1-15,0-3-5 0,-3-5-4 16,4 1-8-16,7-3-7 0,3-3-8 16,7-2-11-16,10-5-12 0,4-3-110 0,7-3-115 15,10 4-276-15</inkml:trace>
  <inkml:trace contextRef="#ctx0" brushRef="#br0" timeOffset="273013.1939">8158 11584 477 0,'8'-4'120'0,"-3"-4"6"16,-4 2-19-16,2-4-55 0,-3 0-57 16,-4-1 41-16,-3-1-1 0,-2-3-2 15,-2 2-5-15,-2-2-1 0,-8 3-3 16,-4 1 0-16,-1 2-2 0,-5 2-2 0,1 5-2 15,-5 4-2-15,2 5-3 0,2 5-3 16,4 5-3-16,5 4-3 0,6 3-2 16,5 3-1-16,9 0-1 0,7 0-1 15,4 0 1-15,9-1 0 0,3 1-1 16,3-3 0-16,6-1-1 0,-2-5 0 16,4-3-1-16,-3-5-2 0,-2-6 0 15,-4-4 0-15,-5-6-1 0,-1-7 2 16,-1-2 0-16,-7-5 1 0,3-1 1 0,-4-3 2 15,-1-3-1-15,-1 1 1 0,-2 0 1 16,-3-5-1-16,1 4 2 0,0-1 1 16,-1 1 0-16,3 4 2 0,-1 2 1 15,1 5 1-15,2 6 0 0,-2 0-2 16,-2 4-1-16,2 4-1 0,-3 0-1 0,3 2 0 16,-3 4 1-16,0 3 2 15,2 6 2-15,-3 6 3 0,-4 6 2 0,0 4 1 16,-7 7 0-16,0 7-1 0,-3 4 0 15,-2 3-3-15,-3 3-2 0,6 4-1 16,-2 3 0-16,5 0-2 0,-2-3-1 16,2-3-1-16,0-1 0 0,5-7-1 15,-4-3 0-15,3-4-1 0,-1-7 0 16,2-4-3-16,-5-5-4 0,3-6-6 16,-2-6-9-16,3-4-11 0,-3-7-17 0,2-4-11 15,1-6-17-15,5-7-106 16,3-4-119-16,2-4-272 0</inkml:trace>
  <inkml:trace contextRef="#ctx0" brushRef="#br0" timeOffset="274042.2666">8186 11502 534 0,'-1'-2'130'0,"-1"0"6"0,2 1-75 16,-2-1-15-16,4 4-9 0,-2-1-6 15,-1 2-3-15,4 4-2 0,-3 2 0 0,-2 3-3 16,2 5 1-16,-3 5 0 0,-3 4 0 16,-3 9 0-16,-6-2-3 0,2 6-2 15,-1 4-4-15,1 3-3 0,0 2-4 16,5-2 0-16,-5-1-4 0,5-4 0 15,2-4-3-15,0-6 0 0,1-5-1 16,0-8 1-16,-3-5-4 0,8-5-1 16,-2-3-3-16,1-4-6 0,2-3-10 0,-1-5-11 15,4-4-8-15,0-7-6 0,0-4-4 16,-3-6-17-16,8-2-18 0,-2 0-10 16,0-1-7-16,-5 1-6 0,2 3-1 15,-2 6-2-15,4 3 41 0,-11 2 36 16,3 3 31-16,2 1 25 0,2 1 24 15,2-1 16-15,-1 0 16 0,1-2-19 16,9-2-8-16,-8 2-8 0,7-1-5 16,0-1-5-16,2 1-5 0,-2 0-3 0,-2 2 0 15,0-1 0-15,2 1 1 0,-8-1-1 16,-2 2 0-16,-6 0-2 0,-3-2-3 16,-2 2-2-16,-6-1-3 0,-3 0-2 15,-3-1-2-15,2 3-2 0,-2-1 0 16,0 1 1-16,1 1 1 0,-2 0 0 15,-2 3 2-15,-2 0 3 0,-1 0 1 0,-4 4 3 16,3 0 1-16,-3 3 0 16,6 3-158-16,1 4 157 0,-2 4-2 0,5 5-4 15,9 1-2-15,-1 4-3 0,7 4-3 16,6-1 157-16,5 1-160 0,6-2-1 16,5 0 0-16,4-3 0 0,3 0-1 15,2-5 0-15,2 0-2 0,2-3-1 16,-2-5-3-16,2-1-2 0,-3-4-2 0,-1-2-1 15,-2-5-1-15,-3-3 2 16,-2-3 0-16,3 1 3 0,-3-4 2 0,-1-2 3 16,2 0 2-16,-7-1 1 0,-2-2 0 15,-2 1 0-15,-8 0 1 0,0 0 0 16,-1 1 1-16,-4 0 0 0,5 2 3 16,0 3 0-16,-1 2 2 0,3 2 1 15,-2 3 133-15,2 3-133 0,-4 2-2 16,1 2 1-16,0 5 0 0,0 1 0 15,-2 7 1-15,0 5-130 0,-4 3 133 16,0 5 2-16,-2 4 0 0,-2 5-2 0,4 2-1 16,-3 3-1-16,2 4-2 0,1 2 0 15,3 1 0-15,-1 1 1 0,0-4-1 16,-1 0-1-16,2-3 1 0,-2-3-1 16,0-2 0-16,-3-6-1 0,0-4-1 0,3-1-2 15,0-3 0-15,0-6-2 0,2-3-4 16,1-5-7-16,1-4-10 0,2-5-19 15,2-8 89-15,0-6-230 0,3-3-149 16,2-3-395-16</inkml:trace>
  <inkml:trace contextRef="#ctx0" brushRef="#br0" timeOffset="274571.1816">8691 12061 627 0,'-2'2'137'0,"-4"-1"3"15,-5 1-115-15,-8-2-3 0,1 4-1 16,-6-1-3-16,-2 0-2 0,-2-2-1 16,-4 2-2-16,1-2-1 0,7 0-3 0,-1-1-1 15,3 0-2-15,6-1-2 16,1 0-1-16,12-3-3 0,0 1-3 0,7-2-2 15,3-3-3-15,8 1-4 0,5-3-4 16,4-1-4-16,2-1-1 0,6-1 1 16,-1-1 0-16,-2 0 2 0,-3 1 3 15,-1 2 4-15,-4 1 4 0,-4 1 3 16,-5 2 2-16,-3 1 5 0,-4 2 3 0,-4 0 5 16,-5 2 3-16,-4-1 5 0,-3 2 2 15,-3 1 2-15,-3 0-1 0,-3 1-2 16,-1 0-2-16,-1 2-3 0,0-1-3 15,1 0-3-15,1-1-3 0,2 0-2 16,3-1-2-16,4 0-8 0,3 0-13 16,5-1-14-16,2-2-124 0,7 0-127 15,8-7-315-15</inkml:trace>
  <inkml:trace contextRef="#ctx0" brushRef="#br0" timeOffset="274799.0652">8964 11620 649 0,'1'1'138'0,"-2"2"7"16,2 4-115-16,3 4-2 0,-1 5 3 16,0 6 4-16,-2 4 2 0,3 6-2 15,-3 5-5-15,2 4-8 0,-6 0-5 16,3 1-4-16,-3-1-4 0,-2-4-5 15,-3-3-10-15,2-7-16 0,-2-7-17 16,0-5-136-16,-2-4-141 0,3-5-348 0</inkml:trace>
  <inkml:trace contextRef="#ctx0" brushRef="#br0" timeOffset="275560.8314">8352 9515 514 0,'8'3'125'0,"-4"-3"5"0,-3 0-71 0,2 0-12 16,-8 0-5-16,-4 0-5 0,-7 1-7 16,-7 0-2-16,-3 2-2 0,-6 0-4 15,-5 2-7-15,3-1-1 0,1 0-4 16,1 0 0-16,8 0-2 0,2-1-3 16,7-3-5-16,4 0-8 0,5-2-10 15,3 0-6-15,5-3-5 0,4-1-5 0,8-3-12 16,-1-3-15-16,6 0-22 15,2-2-15-15,3-2-9 0,-3-1 5 0,1 2 19 16,-1-1 34-16,-4 4 41 0,-6 0 46 16,-1 3 37-16,-2 2 24 0,-2 4 8 15,-5 2-11-15,-1 0-19 0,0 2-21 16,2 3-17-16,-4-1-9 0,1 5-4 16,-1 3-4-16,2 5 0 0,-3 2-2 15,0 4 1-15,1 4 1 0,-1 4-6 16,-3 0-3-16,-1 2-3 0,-3-2-2 0,5 1-4 15,-3-2-8-15,-1-2-11 0,2-4-13 16,3-3-10-16,3-6-28 0,-1-2-102 16,2-5-122-16,5-4-273 0</inkml:trace>
  <inkml:trace contextRef="#ctx0" brushRef="#br0" timeOffset="276065.1646">8775 9450 600 0,'1'-2'126'16,"-3"2"2"-16,-1 1-104 0,2 4-14 15,0-2-1-15,-3 4-1 0,3 0 0 16,-2 0 2-16,0 1 1 0,0 1-2 0,-1-4-1 16,-5 4 0-16,-2-2-2 0,-5 0-1 15,-5-1-2-15,1-4-1 0,-2-1-2 16,-3-3-1-16,-2-7 1 0,6-1-2 15,3-3 1-15,3-4-1 0,3-3 1 16,2-1 0-16,4 0 1 0,10-1 0 16,-4 2 1-16,3 2 0 0,6 3 0 15,-1 3 1-15,3 6 1 0,3 1-1 16,0 10 1-16,2 1 0 0,-1 5 0 16,4 1 0-16,1 6 1 0,1 1 0 15,1 3 0-15,0-1-1 0,2 3 1 0,1-1-1 16,-3 2 0-16,3-3-1 0,-1-5 0 15,0-4-1-15,-2-3-1 0,1-2 0 16,-1-8-1-16,-2-3-1 0,-2-4 1 16,1-4-2-16,-4-4 1 0,-2-3 1 15,-2-2 0-15,-2-3 0 0,-3-2 1 0,-4 0 0 16,-2 2 0-16,-2 0 1 0,-4 0 2 16,-2 5 1-16,-5 3 2 0,1 4 3 15,-6 3 2-15,0 3 2 0,-3 6 0 16,3 3-1-16,-3 3 0 0,0 3-1 15,2 0-4-15,1-1-1 0,3 4-3 16,0-3-8-16,4-1-7 0,1-2-13 16,4-1-135-16,4-3-131 0,2 1-333 15</inkml:trace>
  <inkml:trace contextRef="#ctx0" brushRef="#br0" timeOffset="277229.8151">10939 10100 466 0,'18'-1'111'0,"-7"1"8"16,-1-1-70-16,-5-2-7 0,-6 2-3 15,-7 0-3-15,-15 0-6 0,-9-2-5 16,-7 3-6-16,-14 0-8 0,-7 0-3 16,-11 0 0-16,-5 2-1 0,0-1 1 15,-3 2 0-15,2 2 0 0,6-1-1 16,3 2 0-16,10 2 0 0,9-1-2 15,7 2 1-15,13-2-2 0,5-1-1 0,8 0-1 16,6 2-1-16,4-1-1 0,8 0 1 16,6 2-1-16,6 1 0 0,4 1 0 15,8 1 0-15,6 1 1 0,7 0 0 16,6 3-1-16,2 2 1 0,3 3 0 16,-1 3-1-16,-1 2 1 0,-5 2-1 0,-8 3 0 15,-6 1 0-15,-8-2 1 0,-9 0-1 16,-11-2 0-16,-8 2 0 0,-8-1 0 15,-11-1 0-15,-9 4 1 0,-10 2-1 16,-1-3 1-16,-5 5-1 0,1 0 1 16,-3-2-1-16,2-1 0 0,10-2 0 15,3-4 1-15,6 0-1 0,5-3 0 16,6-5 1-16,11 1-1 0,2-5 0 16,6-3 0-16,6-2 0 0,4-2 0 0,9-3 0 15,8 0 0-15,1-5 1 0,12 2-1 16,10-2 1-16,9-4 0 0,6 3 0 15,6 1 0-15,6-2 0 0,5 2 0 16,5 0 0-16,5 2 1 0,-4 3-1 16,-1-2 0-16,-5 1 0 0,-4 1 0 15,-9-2 0-15,-10 4-1 0,-14-5 1 16,-9-1-12-16,-8-1-6 0,-10-2-135 16,-7-1-126-16,-7 1-327 0</inkml:trace>
  <inkml:trace contextRef="#ctx0" brushRef="#br0" timeOffset="277737.8408">10104 11587 649 0,'-1'-5'154'16,"-2"-1"8"-16,3 2-102 0,-2-1-10 15,0 3-4-15,-1-2-6 0,2 5-8 16,-2 4-5-16,1 6-8 0,-2 4-5 15,1 6-3-15,0 7-1 0,0 8 1 16,1 0-2-16,1 4-2 0,-1 3-2 16,-4-1-1-16,4 2-3 0,2-3-3 0,0-2-3 15,-3-2-9-15,1-7-11 0,1-5-15 16,6-4-12-16,-5-6-10 0,-2-5-49 16,-1-5-70-16,3-5-110 0,0-4-236 15</inkml:trace>
  <inkml:trace contextRef="#ctx0" brushRef="#br0" timeOffset="277973.0478">10051 11557 620 0,'6'-25'139'15,"-1"0"3"-15,7 3-100 0,-2 1-14 16,-2 2-3-16,3 5 0 0,6 3 0 16,-1 2-2-16,5 5 0 0,-4 3-2 15,10 6-2-15,4 7-2 0,-1 8-3 16,0 2-2-16,1 5-2 0,-2 1-2 15,-5 3-2-15,-6 0-2 0,-8-3 0 0,-8-3-1 16,-10-2 0-16,-11-2-1 0,-9-2-4 16,-4-1-8-16,-6-3-10 0,-1-4-9 15,-1-3-12-15,6-1-12 0,4-4-10 16,7-2-108-16,3-2-110 0,7-1-263 16</inkml:trace>
  <inkml:trace contextRef="#ctx0" brushRef="#br0" timeOffset="279059.1976">10759 12021 543 0,'1'0'132'0,"-3"-1"5"0,-3 1-67 16,-2 0-31-16,-1 1-3 0,-5-1-1 16,-3 2-3-16,-6 0-3 0,2 1-5 15,-2 0-3-15,0 0-6 0,-3-1-4 0,4 1-5 16,2-1-2-16,4 0-2 0,-4-2-2 16,8 0-4-16,5-1-6 0,5 0-6 15,7-2-5-15,1-1-5 0,8-2-7 16,4-2-4-16,-1-2-3 0,4-4-13 15,3 1-2-15,-2-3 3 0,2 1 4 16,-3-1 6-16,1 3 6 0,-2-1 7 16,-5 3 25-16,-2 2 15 0,-5 1 14 0,-1 0 9 15,-2 1 6-15,-6 0 5 0,0 0 3 16,-4 1-2-16,-2 0-5 0,-6 0-9 16,-4 2-5-16,-4 1-6 0,-2 1-2 15,-3 1-5-15,-2 1-3 0,-1-1-3 16,4 1-2-16,-1 0-2 0,0 1-3 15,8 0-4-15,1-1-6 0,5 0-9 16,4 0-8-16,6 2-17 0,3-4-109 0,9 1-115 16,3-3-277-16</inkml:trace>
  <inkml:trace contextRef="#ctx0" brushRef="#br0" timeOffset="280075.3549">11248 11817 444 0,'5'-11'119'0,"-1"-4"5"16,-1-1-43-16,-5-4-29 0,2 3-10 16,0 1-7-16,2 0-4 0,-5 0-4 15,1 1-2-15,-3 3-2 0,1 2-2 16,-3 2 0-16,-4 0-1 0,-3 5-3 0,-1 1 0 15,-4 5-3-15,0 3-1 0,1 1-3 16,-2 3-3-16,-1 2-3 0,5 3-1 16,1 2-1-16,7 2 0 0,0-1-2 15,4 2 0-15,1 1 0 0,8 1 0 16,0 1 0-16,5-3 0 0,2-1-2 16,3-1-2-16,2-5-2 0,3-3-1 15,-2-4-3-15,3-3 0 0,-5-4-1 0,1-3 2 16,-3-1 1-16,-2-2 3 0,-3-2 1 15,-2 1 3-15,-5-5 1 0,3 2 0 16,-2 0 0-16,-3-1 1 0,-1 1 0 16,1-2-1-16,-3 5 1 0,4-1 0 15,-2 2-1-15,-3-1 1 0,6 5-1 16,-2-1 0-16,-2 3 1 0,4 0-2 0,-5 1-1 16,4 0 1-16,-1 1-1 0,-3 0 0 15,2 2 0-15,-1-1 1 0,2 0 0 16,2 1 1-16,-6-1 0 0,4 0 0 15,0-1 1-15,0 0-1 0,0-1 0 16,-1 1 0-16,2-2 0 0,1 2 0 16,-4-2 0-16,3 1 0 0,0-1 0 15,-1 0 1-15,-2 1-1 0,2 0 1 16,1-2 0-16,0 2 0 0,-1 0 1 16,-1 2-1-16,2-2-1 0,1 0 1 0,-1 0-1 15,-2 0-1-15,1 0-1 0,2 0 0 16,-1 1-2-16,0-1-1 0,2 0-1 15,-3 0 1-15,2 0-1 0,1 1 1 16,-4-3-1-16,3 2 0 0,-1 0-5 16,1 0-5-16,-1-2 39 0,-1-1-171 15,1 0-126-15,1 2-331 0</inkml:trace>
  <inkml:trace contextRef="#ctx0" brushRef="#br0" timeOffset="281165.0352">11255 11683 388 0,'0'-4'102'16,"1"0"3"-16,-4 1-14 0,0-1-55 15,1 2-13-15,2-1-3 0,-3 1 0 0,0-1-3 16,5 2-1-16,-2 1-2 0,3-1-1 16,1 1-1-16,-4-1 1 0,2 2 2 15,3-1 2-15,-2 1 2 0,-3-1 1 16,1 4 1-16,-5 1 1 0,3 1 0 16,-3 4 0-16,1 4 0 0,0 4-1 0,1 1-2 15,-2 5-1-15,3 3-3 16,-4 2-2-16,6 3-2 0,2 1 0 0,-3 2-1 15,2 0-1-15,1 1 1 0,-3-2-1 16,3 0 1-16,-3-1 0 0,-2-2-1 16,-1-2-2-16,1-1-1 0,-2 1 0 15,2-5-2-15,-1 0-1 0,0-6-1 16,0-3 0-16,2-3-1 0,-2-5 0 16,2-2 0-16,0-2 1 0,0-2-1 15,1 0 1-15,0-3 0 0,0-1-1 16,2 0-5-16,-1-2-9 0,2-3-18 0,-2-1-16 15,2-5-16-15,0 2-118 0,1-1-132 16,0 0-300-16</inkml:trace>
  <inkml:trace contextRef="#ctx0" brushRef="#br0" timeOffset="290842.2616">9569 3853 335 0,'-5'-1'88'0,"4"2"6"16,0-2-39-16,1 1-9 0,-3 0-4 15,3 0-3-15,1 0-2 0,2 1-5 16,-4-2-4-16,-1 1-4 0,0-1-4 16,-3 1-3-16,6 0-2 0,-1 0-3 15,-1 0-1-15,5 0 0 0,-3 0 1 16,0 1-1-16,2-1-1 0,-5 0 1 0,4-1 0 15,1 1-1-15,-5 0-1 0,-3 0-1 16,6 0-1-16,-6 0-1 0,8 0 0 16,-6 0-1-16,6 1-1 0,3-1 0 15,6 1 0-15,-2-1-1 0,8 2 0 16,0-2-1-16,4 0 0 0,-4-2 0 16,4 2-1-16,-2-1 1 0,5 0-1 15,-4 0 0-15,-4-1 1 0,1 2-1 0,-1 2 1 16,2-1-1-16,-4 1 1 0,-4 1 0 15,1-1 0-15,-3-2-1 16,-6 4 1-16,1-4-1 0,11 1 0 0,1 2 0 16,-6-2 0-16,3 0 0 0,-2 1 0 15,3 0 1-15,-11-1 1 0,1 0 2 16,-5-1 0-16,3 1 1 0,-2 1 0 16,-1 0 1-16,-4 2-1 0,5-1-1 15,-1 4 0-15,0-1-1 0,-4 2-1 0,8 3 0 16,-4 2 0-16,1 0-1 0,-1 1 0 15,6 2 0-15,-4-1-1 0,3 2 0 16,-5-1 0-16,1 1 0 0,3 0 0 16,1 2-1-16,-3-2 1 0,7 1-1 15,-5-1 1-15,1 3 0 0,2-1-1 16,-1-2 3-16,-5 0 0 0,-1 0 2 16,-5 2 0-16,4 0 1 0,-1 0 0 0,-2 0 1 15,-4 2-2-15,5 1 0 0,0 1-2 16,0-1-1-16,0 1 0 0,10 0-1 15,-4 1 0-15,-2-1-1 0,2 1 1 16,8-2-1-16,-8 0 1 0,3-1 0 16,-8 1-1-16,7-2 1 0,1 3 0 15,-3-1 1-15,-9 0-1 0,7 0 0 16,-2 0 0-16,0 2 1 0,-3 0-1 16,3-3 0-16,0 3-1 0,1 1 1 15,-1 0 0-15,10 1 0 0,-7 0-1 0,0-1 1 16,1 0-1-16,1-2 1 0,0 0-1 15,-1-3 1-15,-6-1-1 0,8-1 1 16,-3 0-1-16,-3-2 1 0,-1 1 0 16,0-2 0-16,2 0 0 0,-4 0 0 15,0 0-1-15,3-1 1 0,1-3 0 0,-1-2-1 16,1 0 1-16,-2-3-1 0,2-1 0 16,0-2 1-16,-3-1 0 0,3-2 0 15,1 1 0-15,-2 0 1 0,0-1 0 16,0 0 0-16,0 0 0 0,-3 0 1 15,0-1-1-15,-2 1 0 0,-1-1 0 16,-4 1-1-16,-4-1 1 0,-3 1-1 16,-1 0 1-16,-2 0 0 0,-1 2 1 15,-8-1-1-15,4 2 1 0,-1-2-1 0,-2 3 1 16,-2-2 0-16,3 0 0 0,-6-2 1 16,8 0-1-16,-6 0 0 0,5 1 0 15,1-1 0-15,3-1-2 0,1 1 1 16,9 0-1-16,0 1 0 0,9-2-1 15,1 1-1-15,4-2-2 0,0 2 0 16,2 0 0-16,-3 0 0 0,7 0-1 0,-3 2 1 16,3-1 1-16,0 1 0 0,6-2 2 15,3 1 0-15,4 2-1 0,-1-4 1 16,5-3 0-16,3 2 0 0,0-3 0 16,1 0-1-16,1-4 0 0,3-1 0 15,-1 0-1-15,-1 1 1 0,3 0 0 16,-5 0-1-16,-1 2 1 0,-3 3 0 15,-1 2 1-15,-6 1 0 0,-1 1 0 16,-6-2 0-16,4 2 0 0,-3-1 0 0,-4 0 0 16,-2 0 1-16,3 1-1 0,-3-2 0 15,0 1 0-15,-3-1 0 0,4 1 0 16,-3-1 1-16,1 1-1 0,-2-1 0 16,1 0 0-16,1 1 0 0,-1 2 0 15,-2-2 0-15,4 1 0 0,-3 0 0 16,1 0-1-16,-1 0 1 0,1 0 0 15,-3 0 0-15,2 0 0 0,-3 0 0 16,1 0 1-16,1 0-1 0,0 0 0 16,-2 0 0-16,4 0 0 0,-4 0 1 0,2 0-1 15,0-1 0-15,3 1 0 0,-4 0 1 16,2-1-1-16,-4 1 0 0,6 0 0 16,-4-2 0-16,1 2 0 0,-5 0 0 15,8-1-1-15,-4-1 0 0,0-1 1 16,-2 0-1-16,10-2 0 0,-7-3 1 15,1 0 0-15,-5-2 0 0,10-1 1 0,-6-3-1 16,0 0 1-16,-5-2-1 0,8-4 0 16,-3-2 0-16,0-4 0 0,-5-4 0 15,9 0 0-15,-6-1 0 0,1-2 0 16,-4 1 0-16,6 2 0 0,-2 0 1 16,-1-1-1-16,-6 1 0 0,10 1 1 15,-7 1-1-15,1-1 1 0,-5 0-1 16,11 2 1-16,-9 0-1 0,3-2 1 15,-6-1 0-15,10-2 0 0,-8-2-1 0,3 1 1 16,-6-1-1-16,11 1 1 0,-6 2-1 16,1 3 0-16,-5-1 0 0,4 5 0 15,4 0 0-15,1 2 0 0,-4 4 0 16,6-3 0-16,0 4-1 0,-1 2 1 16,4 0 0-16,8-1-1 0,-4 1 1 15,-4-1 0-15,1 4 0 0,6-6 0 16,-9-1 0-16,0 1 0 0,-9-1 0 0,2 1 1 15,5 3-1-15,-3-3 0 0,-4 7 1 16,12 0-1-16,-8 2 1 0,2 2-1 16,6 2 1-16,0 0 0 0,-6 1-1 15,1 2 1-15,-6-1-1 0,12 2 0 16,-7 0 0-16,-1 0 1 0,-3-1-1 16,13 2-1-16,-9-1 2 0,-1 1-1 15,-5-1 1-15,9 0 0 0,-3-2 1 16,-6 1 0-16,-9-1-1 0,2 1 0 0,-3-1 1 15,-5 2-1-15,-11 0-1 0,-3 2 0 16,4 2 0-16,-4-1-1 0,2 0-2 16,0 2-4-16,4 0-8 0,7-2-8 15,6 0-22-15,7 0 134 0,10-2-271 16,16-6-155-16,12-5-420 0</inkml:trace>
  <inkml:trace contextRef="#ctx0" brushRef="#br0" timeOffset="302186.1774">12429 10137 587 0,'-5'-7'133'0,"-1"0"4"0,0-2-96 15,4 0-13-15,1 1-7 0,4-3-4 16,0 0-4-16,7-3-4 0,5 1-4 16,3-1-3-16,2 0-1 0,8 2 0 15,1 1 0-15,0 3 0 0,1 4 1 0,-3 4 1 16,-2 4 1-16,-1 2 2 0,-5 4-1 15,-6 1 2-15,0 3 1 0,-3 1 2 16,-4 0 0-16,-6 1 2 0,-1 0 0 16,-5 0-1-16,2 0 0 0,-7-1-2 15,-1-1-2-15,0 0-2 0,-1-3-2 16,2-1-1-16,-1-4 0 0,-2-2 0 16,5-1-1-16,0-2 0 0,3-1-1 15,1 2 0-15,4-1-1 0,3 0 0 0,4 2 0 16,2 0 0-16,4 2 0 0,-1 1 0 15,5 1 1-15,0 0 1 0,2 0-1 16,1 1 0-16,0 1 1 0,-1 3-1 16,-1 0 0-16,-2 3 0 0,-6 2 0 15,-2 1 0-15,-5 2 0 0,-6 0 0 16,-5-1 1-16,-7 2 0 0,-5-2 1 0,-4-2 1 16,-6-2 0-16,-4-1 3 0,-3-3 1 15,1-2 1-15,4-3-1 0,2-2 1 16,3-3-1-16,8-1-2 0,5-4-4 15,6-1-7-15,6-3-9 0,4-3-11 16,6-4-11-16,4 0 67 0,5 2-201 16,8 2-134-16,3 2-349 0</inkml:trace>
  <inkml:trace contextRef="#ctx0" brushRef="#br0" timeOffset="302428.9003">12997 10686 591 0,'-14'1'132'0,"-8"-4"5"0,-9 2-94 0,-7 1-9 16,-10 0 1-16,-5 0-3 0,-7-1 2 16,-4 0-1-16,3 0-2 0,-1-1-5 15,7 1-6-15,3 0-5 0,4 0-3 16,12 2-5-16,9-1-6 0,7 1-10 15,9 2-10-15,7-3-9 0,10 1-13 16,8 0 83-16,7 1-212 0,3 3-134 16,7 3-349-16</inkml:trace>
  <inkml:trace contextRef="#ctx0" brushRef="#br0" timeOffset="302849.2795">12494 10889 535 0,'-2'-4'131'0,"-1"0"0"0,3-1-67 15,3 0-31-15,1 2-5 0,6-2-2 16,0-1-3-16,2 2-4 0,2 1 0 16,3 2-2-16,-1 2-4 0,1 3-2 15,-4 2-3-15,5 4-2 0,-4 1 0 16,-1 4-1-16,-4 1 0 0,-2 5 0 15,-2 2-1-15,-4 3 0 0,-3 2 0 16,-3 1-2-16,-5 0 0 0,0 1 1 16,-2-3 1-16,-3-3 2 0,-3-2 3 0,-3-1 3 15,0-1 1-15,1-4 3 0,-2-3-1 16,4 0 0-16,-2-5 0 0,6 1-2 16,3-4-3-16,4-3-2 0,1 1-2 15,7-3-2-15,3 1-2 0,7-1-1 16,5 0-1-16,10 0-1 0,4 0 1 15,6-1 0-15,5 0 1 0,4-2-1 16,3-1 1-16,-1 1-1 0,-3 0 1 0,3 2-1 16,-5 0 0-16,-7 2-4 0,-4-1-6 15,-9 1-11-15,-3-1-11 0,-8-2-20 16,-10-4-127-16,-4 1-137 0,-6 2-324 16</inkml:trace>
  <inkml:trace contextRef="#ctx0" brushRef="#br0" timeOffset="303450.2168">13528 10137 305 0,'17'-17'92'0,"3"-1"10"0,-3-1-27 16,0 1-8-16,-2 2-3 0,-4 2-2 15,-4 3-4-15,0 4-4 0,-10 1-7 16,-2 7-8-16,-7 6-5 0,-5 7-6 16,-8 8-4-16,-3 9-4 0,-8 9-2 0,2 12-1 15,-1 4-1-15,11 8 0 0,5 2-1 16,16 2-2-16,5 1-4 15,12-1-3-15,7-4-2 0,6-3-1 0,3-3-1 16,3-5-2-16,-4-6 1 0,0-4-4 16,-2-8-12-16,-1-6-18 0,-6-10-138 15,1-6-137-15,-4-10-352 0</inkml:trace>
  <inkml:trace contextRef="#ctx0" brushRef="#br0" timeOffset="303724.9178">14296 9754 711 0,'3'-16'153'0,"-1"3"0"0,0 6-164 16,-2 2 48-16,1 6-10 0,0 8-3 15,3 6 2-15,-3 9-1 0,-1 7 3 16,-1 10 3-16,1 9-3 0,-4 2-4 16,-1 4-5-16,-2 0-8 0,-1-2-3 15,0-4-8-15,-2-4-16 0,-2-8-18 0,1 0-17 16,2-6-135-16,-1-5-144 0,8-4-346 16</inkml:trace>
  <inkml:trace contextRef="#ctx0" brushRef="#br0" timeOffset="303945.2879">14675 10504 496 0,'-50'1'132'0,"-12"-4"7"15,-7 0-19-15,-2-1-74 0,0 2-6 16,1-2 1-16,3 1-3 0,6 1-6 15,12 1-4-15,10 2-8 0,9-1-8 16,6 1-11-16,10 2-12 0,9 2-16 16,8 1 3-16,6 0-142 0,5 3-131 15,4 3-322-15</inkml:trace>
  <inkml:trace contextRef="#ctx0" brushRef="#br0" timeOffset="304333.6766">14207 10714 608 0,'-2'-15'139'0,"1"2"3"16,2-1-88-16,3 3-25 0,2 2-3 16,3 3 1-16,2 1-1 0,1 2 1 15,3 3-1-15,2 2-3 0,-2 3-2 16,5 4-2-16,-2 3-4 0,-2 5-3 15,2 3-3-15,-2 4-2 0,-2 1-2 16,-2 2 0-16,-6 3-2 0,-2 0-1 0,-1 0 0 16,-6-2 1-16,-4 0 0 0,-6 2 2 15,-3-2 3-15,2 2 1 0,-8-4 2 16,-2-3 2-16,0-1 1 0,-1-1 1 16,0-4 0-16,5-3-3 0,-1-5-2 15,7 1 0-15,2-2-4 0,6-3-2 16,6-2-3-16,7 0 0 0,9-1 0 15,6-3 0-15,8 0-1 0,10 0-2 0,9-2-3 16,3-2-4-16,3 1-7 0,2 1-9 16,-2-3-12-16,-3-2-18 0,-5-3 86 15,-8-2-222-15,-5-3-146 0,-2-6-385 16</inkml:trace>
  <inkml:trace contextRef="#ctx0" brushRef="#br0" timeOffset="304616.9452">15037 10052 703 0,'0'-12'148'15,"0"5"2"-15,4 3-117 0,3 8-10 16,9 3-1-16,-2 8 0 0,4 7-1 0,-1 8 9 15,-1 9 1-15,5 6-2 0,-3 8-3 16,-6 8-5-16,-2 2-4 0,-2 4-4 16,-6-1-4-16,-2 1-2 0,-7-2-3 15,-8-5-1-15,-6-5-2 0,1-4-4 16,-8-8-7-16,-1-3-11 0,2-6-16 16,-3-6-14-16,7-8-137 0,-6-9-143 15,6-8-340-15</inkml:trace>
  <inkml:trace contextRef="#ctx0" brushRef="#br0" timeOffset="305139.8069">15607 9312 641 0,'0'-13'151'0,"0"2"8"0,-2 2-102 0,-1 2-10 16,1 1 0-16,0 1-3 0,-1 1-5 15,4 3-8-15,-2 2-6 0,-1 5-4 16,1 6-2-16,-1 7-2 0,-4 4-3 16,-2 12 0-16,0 4 1 0,0 4-1 15,-3 3-3-15,1 0-3 0,-1-2-3 0,3 3-3 16,0-7 1-16,-4-4-5 0,0-4-8 16,7-2-11-16,1-3-13 0,0-6-17 15,3-3-14-15,4-8-3 0,2-6-127 16,0-7-127-16,-1-5-293 0</inkml:trace>
  <inkml:trace contextRef="#ctx0" brushRef="#br0" timeOffset="305373.0386">15544 9215 598 0,'0'-26'141'0,"8"5"3"16,-1 4-84-16,4 5-27 0,5 2-10 15,3 3-3-15,3 2-2 0,7 1-1 16,-2 4-1-16,6 3 0 0,-1 4 0 15,-1 3-1-15,1 5 0 0,-5 4-3 16,-6 5-2-16,-5 3-2 0,-9 2-2 0,-3 2-2 16,-9-3 0-16,-8 2-2 0,-8-6-1 15,-3 1 1-15,-5-4-2 0,-2-3-2 16,2-2-7-16,-1-2-6 0,2-6-14 16,3 0-10-16,4-3-23 0,7-3-106 15,3-2-120-15,6-1-280 0</inkml:trace>
  <inkml:trace contextRef="#ctx0" brushRef="#br0" timeOffset="305741.9083">16367 9561 642 0,'-9'-3'134'0,"-4"1"1"0,-6-2-122 16,-5 2-1-16,-8-1-1 0,-5 1 0 15,-1-2 0-15,-3 2 0 0,-3-1 0 16,5 1-1-16,2-1-2 0,5 1-2 0,7-1-2 16,7 3-8-16,5-1-6 0,4-3-5 15,13 3-4-15,7 0-6 0,9-2-6 16,2 0-2-16,4-3 1 0,0-2 3 16,10 3 3-16,-9-5 6 0,-8 1 9 15,-1 0 11-15,-6 0 9 0,5 2 14 16,-11 3 8-16,-5-2 8 0,-2 5 1 15,2 0-2-15,3 4-5 0,-4 0-5 16,-7 5-8-16,9 1-4 0,-2 6-5 0,0 3-3 16,-2 7-1-16,-2 1 1 0,4 3-2 15,-1 4 0-15,-4 3-4 0,1-2-1 16,4 0-8-16,1-2-11 0,2-2-12 16,1 0-26-16,0-6-100 0,5-5-118 15,8-6-274-15</inkml:trace>
  <inkml:trace contextRef="#ctx0" brushRef="#br0" timeOffset="306220.2286">16830 9398 616 0,'-3'-24'143'0,"-7"3"2"0,1 2-76 15,-3 2-43-15,-5 4-6 0,-2 2-4 0,2 4 2 16,-3 6-1-16,-1 2 0 0,2 8 0 15,-5 5-2-15,2 2-3 0,1 7-2 16,3 5-2-16,2 4-2 0,6 1-2 16,2-1-2-16,4 0 0 0,8 2-2 15,3-6 0-15,4-4-1 0,5-3-3 16,2-6-2-16,5-3-1 0,0-6-4 16,3-6-3-16,0-6 0 0,-8-5 1 0,3-5 2 15,-4-3 2-15,-2-7 2 16,-7-2 5-16,-3-6 4 0,-2 2 5 0,2-3 2 15,-11-1 3-15,7 2 2 0,-2 0 3 16,3 10 0-16,-2 4 0 0,1 3-3 16,3 8-2-16,5 6-3 0,-12 3-2 15,7 6-1-15,-3 4-3 0,4 6 2 16,-4 7 1-16,-1 5 3 0,-1 7 3 16,2 5 3-16,-7 6 2 0,-1 3 0 15,-6 3-2-15,4-1 0 0,-6 3-1 0,1 0-3 16,2-1-1-16,1 0-3 0,2-2 0 15,6-3 0-15,-5-7-2 0,6-4-3 16,-1-5 0-16,0-6-1 0,3-5 0 16,0-9-1-16,-3-3-5 0,4-4-4 15,2-5-12-15,-1-4-17 0,3-5-22 16,0-5-138-16,4-7-151 0,-2-3-358 0</inkml:trace>
  <inkml:trace contextRef="#ctx0" brushRef="#br0" timeOffset="313328.0591">11193 11695 395 0,'-2'-2'99'0,"-2"-1"6"16,2 1-56-16,-2-1-8 0,3 1-4 15,-1-1-6-15,1 1-3 0,2-1-3 16,3 0-4-16,0-3-3 0,2 1-2 16,1-1 1-16,-2 1 2 0,0 0 4 15,-1 1 4-15,-2 2 3 0,-2 0-1 16,-2 5 0-16,-4 4 1 0,-3 8-2 0,-1 6-2 15,-3 2-7-15,-1 10-3 16,1 7-1-16,0 5-3 0,4 3-4 0,4-2-3 16,2 0-3-16,4 0 0 0,2-4-1 15,1-4-1-15,0-4 0 0,1-7 1 16,0-2-1-16,-1-6 0 0,0-3 0 16,-2-4 1-16,-1-5 1 0,1-3 0 15,-2-2 1-15,0-3 0 0,-2-4 0 16,2-5-1-16,0-3 0 0,0-6-2 15,2-4 0-15,-1-7 0 0,3-7 0 0,-1-3-1 16,3-3 1-16,-1-2 0 0,1 1 2 16,1 4 0-16,-3 3 3 0,0 5 1 15,0 6 3-15,-2 5 0 0,-2 4 2 16,0 7-1-16,0 0 0 0,0 4-2 16,-2 1-3-16,2 6-3 0,0 6-1 15,0 5-1-15,-1 9-1 0,-1 7-1 16,1 10 1-16,2 9 1 0,-2 3 1 0,0 2 0 15,0 3 0-15,-1-4 0 0,0-2-1 16,1-6 1-16,-2-6 0 0,1-7-1 16,-1-5 0-16,0-7 1 0,2-4 0 15,-2-7 1-15,-1-2 0 0,-1-5 1 16,1-2 0-16,-1-8-1 0,-2-6 0 16,3-6-1-16,0-6-1 0,1-7 0 0,3-8 0 15,0-6 0-15,2-1-1 16,0-3 1-16,2 4 0 0,-1 2 0 0,0 5 0 15,-1 8-1-15,2 9 1 0,-1 8 0 16,-2 7 0-16,-1 5 0 0,0 3-1 16,1 3 0-16,0 6-1 0,0 8 1 15,1 5 0-15,0 5 0 0,3 9 0 16,0 5 1-16,1 4 1 0,0 0-1 16,0-2 0-16,-1-3 0 0,-1-3 1 0,0-6-1 15,-3-5 0-15,0-4 0 0,-1-5 1 16,0-6 0-16,-1-4 1 0,-2-3-1 15,0-5 1-15,-2-3 0 0,-1-6-1 16,0-5 1-16,-2-4-2 0,1-6 0 16,1-9 0-16,0-5-1 0,2-7 1 15,1-4-1-15,2-3 1 0,4-1-1 16,0 2 1-16,2 8 0 0,1 7-1 16,-1 9 1-16,-1 10-1 0,0 8 1 0,-2 8-2 15,-2 2 1-15,-1 8-1 0,-3 8 1 16,1 6-1-16,-1 4 1 0,-2 8 0 15,2 6 1-15,0 5 0 0,3 2 0 16,2 0 0-16,4-3-1 0,0-2-8 16,3-4-14-16,0-8-19 0,1-4-20 15,-2-7-125-15,2-3-141 0,-4-10-328 0</inkml:trace>
  <inkml:trace contextRef="#ctx1" brushRef="#br0" timeOffset="257269.0606">13207 15416 0</inkml:trace>
  <inkml:trace contextRef="#ctx0" brushRef="#br0" timeOffset="322344.1865">10617 9391 466 0,'2'-18'122'0,"-2"2"6"0,-1 0-47 16,-4 0-36-16,0 0-9 0,-4 0-4 15,2-2-4-15,-7 1-1 0,1 1-2 16,-3 1 2-16,2 3-3 0,-2 2-3 16,2 3-3-16,-6 4-3 0,9 10-4 15,-5 2-2-15,4 4-5 0,-7 4 0 16,4 4-1-16,1 6-1 0,1 4 1 15,-1-1-1-15,11 4-1 0,-2-4 0 16,7 4 0-16,2-4-1 0,7-3 1 16,3-3-1-16,1-7 0 0,-2-4 0 0,8-2-1 15,0-6-1-15,2-5 0 0,-2-2 0 16,1-7 0-16,1-2 0 0,-4-5 1 16,-5-7 1-16,1-3 0 0,-6 0 0 15,-2-4 1-15,-1 0 0 0,-3 2-1 16,0 2 2-16,-2 3 3 0,-2 4 2 15,2 3 2-15,-2 4 2 0,0 3 2 16,-2 4 1-16,2 0-1 0,1 4-2 0,0 0-2 16,-1 3-3-16,2 5-1 0,-1 1 0 15,0 6 0-15,-3 5 1 0,2 4 1 16,-1 4 1-16,-2 5 2 0,-1 2 1 16,0 3-1-16,0-2-1 0,3 1-1 15,-3 0 0-15,5-1-1 0,-1 1-1 16,1-3 0-16,0-1-2 0,2-2-1 15,-1-1 1-15,2 1-2 0,-4-3-2 0,2-5 0 16,-1-2-1-16,0-1 1 0,0-3 0 16,1-5 0-16,-1-3-3 0,0-3-9 15,-1-4-17-15,0-5-74 0,-2-4-90 16,-5-7-144-16,-3-1-335 0</inkml:trace>
  <inkml:trace contextRef="#ctx0" brushRef="#br0" timeOffset="334747.1656">18923 10590 576 0,'27'0'125'16,"-12"0"-158"-16,1 1 172 0,-16-1-73 0,-5 1-13 15,-5 3-7-15,-9-2-5 0,-6 5-4 16,-4 2-4-16,-7 0-3 0,-3 1-5 16,-4 0-6-16,3-2-1 0,-8 1-2 15,2-4-2-15,-3-4-4 0,2 1-4 16,2 0-1-16,6-2-3 0,2-2 0 15,11 0-1-15,5-2-2 0,10 1-9 16,6-5-6-16,11 0-11 0,9-2-7 0,7-1-6 16,8-3-6-16,8 1-3 0,3-1 1 15,5 2-1-15,-2 1 4 0,1-2-2 16,-5 2 0-16,-4 2 2 0,-4-2 4 16,-2-1 7-16,-1 0 8 0,-2 0 12 15,-1 0 17-15,1-2 17 0,-4 3 10 16,-2 1 9-16,-4 2 10 0,0 1 8 15,-12 1 2-15,-6 3-2 0,-11 0-9 16,-8 3-5-16,-8 1-5 0,-7 2-5 0,-10 2-8 16,-3 2-4-16,-6-1-2 0,1 2 1 15,1-2-2-15,3-4-3 0,4 1-3 16,7-3-3-16,8-2-6 0,12 1-19 16,8-4-20-16,10-1 83 0,11-2-224 15,12-7-149-15,7-1-395 0</inkml:trace>
  <inkml:trace contextRef="#ctx0" brushRef="#br0" timeOffset="336761.207">19888 9825 600 0,'-5'-10'133'16,"5"-1"2"-16,3-1-98 0,4 0-15 0,5-2-6 15,4-1-2-15,6 0-2 0,5 1 1 16,7 1-2-16,0 4 1 0,5 1-1 16,-3 6 0-16,6-1-1 0,-4 5 0 15,-1 2-1-15,-4 4-1 0,0 3-1 16,-8 1-1-16,-2 2-2 0,-8 3 1 16,-5 3 0-16,-8 3 0 0,-7-2 1 15,-8 1-1-15,-7-1 1 0,-3 0-1 16,-7 0-1-16,-3-4-1 0,-1-5 0 0,-1 0-2 15,4-2 0-15,1-1 0 0,4-3 0 16,7-3 0-16,7-1-1 0,4-1-1 16,6-1 0-16,7 0 1 0,11-2-1 15,1 2 1-15,6-1-1 0,1 3 1 16,4 0 1-16,1 5 0 0,-1 1-1 16,-5 5 0-16,3 0 0 0,-5 4 0 15,-4 0 0-15,-3 2 0 0,-2 1 0 0,-6-2 0 16,-1 2 0-16,-6-2 0 0,-3 1 0 15,-2-1 0-15,-4 0 0 0,-4 0 0 16,-1-1 1-16,-7-4 0 0,-3 0 1 16,-4-2 0-16,-2-1 2 0,-6-4 2 15,-6-3-1-15,-1-1 1 0,-1-1 0 16,5-2-1-16,2-2 0 0,2-2-3 16,9-1-6-16,9 0-10 0,5-1-12 0,7-3-12 15,7 0 20-15,4-1-151 0,12 5-128 16,3 3-312-16</inkml:trace>
  <inkml:trace contextRef="#ctx0" brushRef="#br0" timeOffset="337082.4444">20498 10538 516 0,'18'3'126'15,"-4"-1"5"-15,-3 2-74 0,-4-3-10 16,-9 1-4-16,-6 5-4 0,-8-5-3 0,-7 2-3 16,-9-1-2-16,-5 4-5 0,-7-1-5 15,-8-3-4-15,-3-4-4 0,-2 6-2 16,-6-2-4-16,-3 0-2 0,2-3-2 15,5 3-1-15,7-3 0 0,6 0-1 16,7-2-1-16,14 1-7 0,9-2-15 16,9-1-12-16,6-1 18 0,7 0-152 15,8 3-131-15,7 3-321 0</inkml:trace>
  <inkml:trace contextRef="#ctx0" brushRef="#br0" timeOffset="337477.1344">19822 10884 485 0,'-2'-8'127'16,"9"0"2"-16,0-1-2 0,5 0-102 15,5 1-8-15,7 0-1 0,3 5 2 16,5 4 0-16,1 3 0 0,3 3-1 15,-3 4-3-15,-2 3-3 0,-4 3-1 16,-5 0-3-16,-9 1-2 0,-3 5 0 16,-7 0-1-16,-5 2 0 0,-6 0 1 15,-6 1 0-15,-5 0 1 0,-8 0 1 0,-4-2 1 16,-2 0 1-16,-4-2 1 0,4 1 3 16,2-2 0-16,5-2 3 0,6-3 1 15,6-4-1-15,4-3-2 0,4-5-1 16,3-1-2-16,4-2-2 0,5-3-4 15,8-1-2-15,7-3 0 0,8-1-1 16,11 2 0-16,5-3-1 0,4 2 0 16,3 1 0-16,0 0-1 0,-6 4-2 0,-5 0-4 15,-5 1-9-15,-8-1-14 0,-6 1-13 16,-6-4-51-16,-6 2-84 0,-2 2-126 16,-5-3-276-16</inkml:trace>
  <inkml:trace contextRef="#ctx0" brushRef="#br0" timeOffset="338893.6663">22238 9680 483 0,'27'2'117'0,"-6"0"5"0,-7-1-69 15,-4 0-8-15,-7-2-3 0,-3 0-8 0,-5 1-4 16,-14-2-4-16,-7 0-3 0,-8 2-3 16,-15 0-7-16,-11 1-3 0,-8 2 0 15,-8-5 0-15,-2 2 0 0,-5 0 1 16,-2-1 0-16,4 2-1 0,7-1-2 15,6 0-1-15,9 3-1 0,8 1 0 16,11-1 0-16,12 2-1 0,10-1-1 16,5 4-1-16,7 0 0 0,4 2 0 15,5 1-2-15,8 2 0 0,5 4 0 0,4 4-1 16,8-1 1-16,9 3-1 0,10 4 0 16,5 2 0-16,3 3 0 0,0 2 0 15,3-2 0-15,-4 1 0 0,-8-1 1 16,-10 0-1-16,-7-4 0 0,-12 2 0 15,-10-3 1-15,-8 1-1 0,-12 1 1 16,-10 1-1-16,-10 1 1 0,-7 0-1 16,-9-2 1-16,-6-2 0 0,-2 0-1 0,1 0 0 15,5-3 1-15,5-3-1 0,11-2 0 16,5-1 0-16,12-4 0 0,8-1 0 16,7-4-1-16,5-2 0 0,6-2 0 15,3-2 1-15,15-2-1 0,8 1 1 16,11-1 1-16,6-1 0 0,12 0 0 15,6-1 0-15,5-2-1 0,3 3 0 16,7 1 1-16,-1 2 0 0,1 1 1 16,-3-1 0-16,0 2 1 0,2 3 1 0,-2-1 0 15,-5-1 0-15,-6 0 14 0,-8 0-17 16,-7 1 0-16,-7-1 0 0,-14-1-1 16,-12 0-3-16,-11-2-3 0,-3-2-17 15,-5 1 6-15,-5-2-10 0,-4-2-11 16,-1 2-129-16,-8-2-126 0,1 3-316 15</inkml:trace>
  <inkml:trace contextRef="#ctx0" brushRef="#br0" timeOffset="342082.5569">21684 11130 595 0,'10'-16'136'0,"-10"2"5"0,-2 0-93 16,-7 2-14-16,-3 0-3 0,-5 2-1 15,1 1 0-15,-9 2-4 0,4 3-2 16,-6 3-5-16,-1 4-4 0,-1 3-3 15,5 5-4-15,-3 4-2 0,6 5-3 0,0 1-1 16,6 4-1-16,7 3-1 0,3 1-1 16,4-2 0-16,5 0 0 0,4-3-1 15,4 1 0-15,5-2-1 0,3-2 1 16,6-4-2-16,1-2 0 0,1-5 0 16,4-3-1-16,-7-4 0 0,-2-7 1 15,-3-5 0-15,-3-3 2 0,-7-4 0 16,-4-2 2-16,-5-6 0 0,-1-1 0 0,0-1 1 15,-2-1 0-15,-4 1 3 0,3 1 1 16,-1 3 3-16,2 5 1 0,-2 5 1 16,4 2 0-16,-2 5 0 0,2 2-2 15,0 5-1-15,1 4-2 0,-3 4 0 16,0 3 2-16,-3 8 1 0,5 5 0 16,-6 6 1-16,1 7 1 0,-1 4 1 15,1 3-1-15,-1 3-3 0,1 0 0 0,-2-1-2 16,1 0 0-16,-2-5-1 0,2 0-2 15,-1-4 0-15,-3-4-1 0,3-2 0 16,2-4-3-16,1-3-5 0,3-4-11 16,-2-6-17-16,5-6-14 0,2-4-46 15,1-9-90-15,4-3-127 0,1-6-279 16</inkml:trace>
  <inkml:trace contextRef="#ctx0" brushRef="#br0" timeOffset="342509.9461">22225 11539 629 0,'-2'-3'140'0,"1"3"7"0,-3-1-111 15,-3 1-8-15,-1 0-1 0,-5 0 1 16,-7 0-1-16,-3 1-6 0,-12-2-5 15,-3 0-3-15,-3 2-1 0,1-3-4 16,4-1-1-16,4-2-1 0,6 2-3 16,10-2-4-16,5 0-5 0,9-5-4 15,3 3-4-15,5-3-3 0,8 0-3 16,6-1-3-16,7 1-4 0,5-1 2 16,4 2 0-16,1 2 0 0,1 1 2 15,-1 1 3-15,-3 0 2 0,-7 0 5 0,0 0 4 16,-10-1 3-16,-5 1 3 0,2 1 4 15,-7-2 5-15,-2 1 3 0,-4-1 4 16,-2 0 3-16,-3-1 2 0,1-1-1 16,-12 1-1-16,-2 1-2 0,-3 1-3 15,-6 0-1-15,-5 1-2 0,-3 1-1 16,-3 1-1-16,4 0 0 0,0 1-1 0,4 1-1 16,7 0-5-16,5-2-9 0,6 4-11 15,9-2-118-15,8-4-9 0,7 3-101 16,7-3-212-16</inkml:trace>
  <inkml:trace contextRef="#ctx0" brushRef="#br0" timeOffset="342735.0154">22578 11173 641 0,'0'-5'151'0,"-2"3"0"0,-1 0-71 15,0 3-54-15,3 3-7 0,0 2 1 16,1 4-2-16,-2 5 0 0,4 3 1 16,0 4 0-16,-2 4-5 0,1 5-3 15,0 3-3-15,-2 2-3 0,0-2-6 0,-4-1-14 16,-8-1-19-16,2-5-109 0,-1-4-29 16,-3-6-120-16,-4-7-250 0</inkml:trace>
  <inkml:trace contextRef="#ctx0" brushRef="#br0" timeOffset="343451.6616">21688 8899 524 0,'2'1'135'16,"-3"-2"3"-16,-5 1-32 0,-3-2-74 15,-4 0-13-15,-7 1-3 0,-3 4-2 16,-9-3 0-16,-6 3 0 0,-3 2 1 16,-1 3-1-16,3 0 0 0,2 0-2 15,0-2-1-15,9 2-3 0,1-4-6 16,7-1-9-16,7-2-6 0,3-5-8 0,8-1-7 15,4-1-7-15,7-4-5 0,7 0-5 16,1 1-7-16,1-5-7 0,6 2 3 16,-2-1 5-16,4 0 8 0,-4 1 17 15,-1 1 20-15,-1-1 24 0,-2 3 20 16,-2 0 12-16,-3 3 6 0,-3 2 4 16,-4 2-7-16,0 1-11 0,-2-1-6 15,0 5-5-15,1-1-4 0,-4-1-2 0,-2 11-4 16,-3 0-1-16,-2 4-3 0,0 7-3 15,-2 4-4-15,-3 5-3 0,1 5-2 16,2-7-8-16,4 0-10 0,3 0-11 16,-2-7-10-16,2-6-8 0,6-2-121 15,5-4-122-15,7-1-286 0</inkml:trace>
  <inkml:trace contextRef="#ctx0" brushRef="#br0" timeOffset="343919.2751">22147 8886 740 0,'-3'2'139'16,"-1"-1"3"-16,1 7-109 0,-5-2-108 15,-1 6 94-15,-3 0-3 0,-4 6 0 16,2-2-2-16,-3 0-3 0,-6-2-4 16,3 0-3-16,-5-3-2 0,3-1 0 0,0-3-1 15,2-3 1-15,0 0 0 0,4-4 0 16,2-3-1-16,0-2-1 0,-1-5 1 15,3-2-2-15,-2-5 0 0,3-2 0 16,3-1 0-16,0 0 0 0,7-2 0 16,4 3 0-16,3 2-1 0,2 5 1 15,7 2 1-15,2 4-1 0,3 2 1 16,2 5 0-16,5 2 0 0,-1 5 0 16,4 2 1-16,2 9-1 0,-3-3 1 15,1 3 0-15,0 1 0 0,-4 3 0 0,1-2-1 16,-3-2 1-16,-6-6 0 0,3 1 0 15,-1-4-1-15,0-2 0 0,1-5-1 16,-5-7 1-16,0-1-1 0,0-4 1 16,-3-4 0-16,-2-3 0 0,-8-6 0 15,0 2 0-15,-2-1 1 0,-2 0-1 16,-2 2 1-16,-4 0 0 0,-3 4 0 0,0 6 2 16,-4 0 1-16,-1 5 0 0,-2 3 1 15,-4 5 1-15,-1-2-2 0,-1 6 0 16,1-1-1-16,1 2-1 0,2-2-7 15,-1 3-12-15,5-3 67 0,2 1-209 16,5-6-141-16,1 2-381 0</inkml:trace>
  <inkml:trace contextRef="#ctx0" brushRef="#br0" timeOffset="345715.6972">23656 9575 504 0,'2'-19'138'16,"-4"6"4"-16,-5 6-36 0,5 2-35 16,-1 1-44-16,1 2-2 0,-1 0-1 15,9 8 1-15,-4 2 3 0,4 8 0 16,-1 4 1-16,2 7-3 0,-1 5 1 15,-2 6-5-15,-2 3-4 0,4 0-6 16,-6-1-4-16,2 0-3 0,-2-3-2 16,2-1-9-16,-3-3-8 0,0-5-23 0,1-4-14 15,5-2-90-15,-2-7-40 0,2-1-120 16,4-1-235-16</inkml:trace>
  <inkml:trace contextRef="#ctx0" brushRef="#br0" timeOffset="345938.3366">24232 10119 584 0,'-4'-1'124'15,"-12"2"3"-15,-12-2-94 0,-14 1-22 16,1 0-1-16,-6 2 3 0,-4 3 3 16,-10-1 4-16,0-2 3 0,1-1 4 15,6 1 2-15,-4 0 1 0,-3-2-2 16,4-1-2-16,4 1-5 0,5 0-5 15,10 2-6-15,8-2-6 0,4-1-11 16,15 2-9-16,6 1-18 0,7-2 85 0,7-2-217 16,11 5-140-16,4 3-367 0</inkml:trace>
  <inkml:trace contextRef="#ctx0" brushRef="#br0" timeOffset="346322.2483">23558 10405 592 0,'6'-6'132'0,"-2"1"3"15,8 2-91-15,4 1-17 0,3 2-16 0,1 4 13 16,5 0 0-16,-2 3-1 0,4 5-1 15,-7 2-1-15,-3 2-2 0,-2 1-3 16,-3 5-2-16,-8-1-4 0,0 1-2 16,-10-3-2-16,-3 2-1 0,-3-2 0 15,-9 1 0-15,-1-3 0 0,-5-1 2 16,-2-1 3-16,4 0 2 0,0-2 1 16,0-1 0-16,8 0 1 0,0-1 0 15,10-2-2-15,3 1-4 0,4-2-3 16,5-2-2-16,8 0 0 0,11-1-1 0,8-4-1 15,2 0 0-15,7 1-3 0,4-4-6 16,7 0-10-16,-2-3-15 0,-6-1-12 16,2-2 92-16,1-3-228 0,-4 4-144 15,-4-3-375-15</inkml:trace>
  <inkml:trace contextRef="#ctx0" brushRef="#br0" timeOffset="346590.2963">24397 9827 642 0,'0'-8'142'0,"8"4"1"0,2 5-87 15,4 7-27-15,8 4-2 0,1 5 4 16,2 7 4-16,4 10 3 0,-1 4 1 15,-8 4-7-15,0 6-6 0,-8 5-6 16,-13 3-6-16,-3 3-4 0,-8-5-3 16,-12 3-7-16,2-3-10 0,-4-1-18 15,-8-8-18-15,6-4 79 0,-2-9-218 16,0-2-151-16,0-10-382 0</inkml:trace>
  <inkml:trace contextRef="#ctx0" brushRef="#br0" timeOffset="346968.1603">23235 9916 532 0,'-3'-11'124'0,"1"4"4"0,1 2-80 16,-8 3-12-16,2 7-4 0,-8 6 2 15,3 5 2-15,-4 9 1 0,-2 8-2 16,-4 6-1-16,7 7-4 0,1 7-6 0,5 6-7 16,9 1-5-16,15 3-4 0,4 0-6 15,10-4-15-15,4-4-16 0,9-8-138 16,6-6-137-16,-5-10-351 0</inkml:trace>
  <inkml:trace contextRef="#ctx0" brushRef="#br0" timeOffset="347662.2283">24995 9374 597 0,'8'-24'133'16,"-5"1"3"-16,-3-2-99 0,-6 6-11 15,-1-5-2-15,-3 6-1 0,0 4 3 16,0 5-1-16,-4 5-2 0,-1 8 0 16,0-1-2-16,-1 12-3 0,0 4-4 15,0 5-3-15,-1 2-3 0,11 0-2 16,-3 3-2-16,5 1-2 0,6-1-1 0,-2-3 1 15,7-4-2-15,4-3-1 0,-2-3 0 16,3-5 0-16,4-6 0 0,-2-5-1 16,6-5 0-16,-8-5-1 0,2-5 1 15,1-1 1-15,-1-5-1 0,4 2 0 16,-7-7 1-16,-5 0 1 0,2 0 0 16,-11-1 1-16,4-1 0 0,1-1 0 15,-10 5 1-15,7 7 0 0,6 2 1 16,-4 3 0-16,5 5 0 0,-7 7 3 0,1 4 2 15,0 6 3-15,2 4 4 0,-9 2 0 16,3 7 4-16,0 8 2 0,0 4-2 16,-2 7-1-16,0 4-1 0,-2 2-4 15,2 2 1-15,1 3-3 0,1-2-3 16,3-3-1-16,2-2-2 0,2 1-1 16,2-9-2-16,3-4-1 0,2-4-1 15,-2-8-2-15,-1-5-7 0,-1-7-6 0,-2-8-14 16,1-2-18-16,-4-3-19 0,-2-6-17 15,2-3-110-15,-6-2-127 0,-2-2-286 16</inkml:trace>
  <inkml:trace contextRef="#ctx0" brushRef="#br0" timeOffset="349186.9901">26447 9675 486 0,'21'-6'109'16,"7"0"3"-16,2 0-82 0,8 1-9 15,-1 2-1-15,-3 1 1 0,1 0 0 16,-8 2-1-16,-9 0-1 0,-7 0 3 15,-6 0 4-15,-6 0 0 0,-1 0-2 0,-14-1-1 16,-9-1-2-16,-11 1-1 0,-4-1-2 16,-11 1-7-16,-3 1-1 0,-7-1-1 15,-3 1-1-15,0 2-1 0,-5 1 1 16,-2-1-1-16,8 3 1 0,2 0 0 16,8 0 1-16,7 1 0 0,8 0 0 15,20-1-1-15,7 1-1 0,5 1-3 16,9 2-1-16,6 1-2 0,8 2-1 0,13 0 0 15,10 4 0-15,7 2 0 0,4 3 1 16,4 0 0-16,0 2 0 0,-1 1-1 16,-7 1 1-16,-13 0-1 0,-6 0 1 15,-8-1-1-15,-6-1 1 0,-13 2-1 16,-6-2 1-16,-7 2 0 0,-7-2-1 16,-4 1 1-16,-9-2 0 0,-4 0-1 15,-2 1 1-15,-5 1-1 0,-5 0 1 16,3 1-1-16,4 1 0 0,2 1 1 0,6 0-1 15,2-5 1-15,6 0 1 0,12-3 1 16,-1-4-1-16,7 1 0 0,3-7 0 16,8-2 0-16,4-2 0 0,16-3-1 15,11-1 0-15,12-1-1 0,5-5 1 16,13 4 0-16,4-2-1 0,8 2 0 16,-1 1 1-16,-3 0-1 0,0 0 0 15,-3 2 0-15,-5 1 0 0,-6-2 0 0,-13 2 0 16,-4 0 0-16,-12-1-3 0,-9 0-3 15,-8-1-5-15,-7-1-4 0,-1 0-10 16,-2-1-10-16,-4-3 92 0,-2 1-225 16,-3-4-139-16,-4-2-378 0</inkml:trace>
  <inkml:trace contextRef="#ctx0" brushRef="#br0" timeOffset="350636.7001">25826 10941 645 0,'-2'-9'155'0,"0"1"9"0,0 3-99 0,2 0-9 15,-2 3-5-15,-4-3-6 0,2 7-7 16,0 5-6-16,2 9-8 0,-3 3-5 16,-2 6-6-16,3 3-3 0,-1 7-2 15,1 3-2-15,1 1-1 0,1-5-2 16,2 5-4-16,0-4-4 0,0 2-6 16,3-3-9-16,-2-4-11 0,1-3-14 0,-2-6-13 15,2-6-7-15,-1-4-121 0,-4-9-126 16,1-8-292-16</inkml:trace>
  <inkml:trace contextRef="#ctx0" brushRef="#br0" timeOffset="350869.1903">25801 10939 575 0,'7'-22'137'0,"2"0"3"16,2 3-75-16,1 2-31 0,5 2-6 0,0 3-1 15,1 2 0-15,0 4-1 0,2 5-1 16,1 4-1-16,2 5-1 0,-1 3-5 15,-2 1-3-15,2 4-4 0,-7 1-2 16,-6 3-2-16,-5 1-1 0,-9 1-2 16,-8-1 0-16,-8 2-1 0,-6-1 1 15,1 1-1-15,-1-4-3 0,-3-3-5 0,3-3-9 16,4-4-11-16,7-1-10 0,5-3-11 16,2-3-2-16,9-2-125 0,6-1-118 15,6 0-286-15</inkml:trace>
  <inkml:trace contextRef="#ctx0" brushRef="#br0" timeOffset="351199.8518">26500 11090 596 0,'11'0'136'0,"-1"1"7"0,-10 1-92 16,-6 1-22-16,-5 1-7 0,-6 0-4 15,-7-1-3-15,-2 2-4 0,-5 0-6 16,3-2-3-16,3-3-1 0,-2 1 0 15,4 0-2-15,6 0-5 0,9-2-9 16,5-1-6-16,11-1-9 0,1-2-9 16,10 0-21-16,3-2-32 0,6-3-13 0,-2 2 7 15,2-1 14-15,-7 0 27 0,1 2 27 16,-4 0 40-16,-5-1 51 0,-7 2 27 16,-2 0 8-16,-8 0-2 0,-4 0-13 15,-6-1-16-15,-3 0-17 0,-6 0-13 16,-1 2-8-16,-2 1-5 0,2 2-4 15,-2-2-3-15,1 3-4 0,3-2-2 16,11 5-2-16,-1-2-8 0,8 0-9 16,2-2-11-16,7 2-4 0,7-3-130 0,6-1-125 15,3 0-306-15</inkml:trace>
  <inkml:trace contextRef="#ctx0" brushRef="#br0" timeOffset="351378.0505">26843 10735 705 0,'-2'5'155'0,"3"6"3"16,-5 1-113-16,3 9-19 0,-1 4-9 15,5 4-3-15,-6 6 1 0,0 3-4 16,-1 3-2-16,4 0-2 0,-2-2-5 16,2-1-9-16,-4-2-17 0,8-9-52 15,-2-5-91-15,7-3-126 0,-4-7-303 16</inkml:trace>
  <inkml:trace contextRef="#ctx0" brushRef="#br0" timeOffset="352483.1417">26380 8894 464 0,'6'-18'122'15,"-1"-2"5"-15,0-3-55 0,-7-1-24 16,1-3-8-16,1 2-5 0,-10 2-3 15,1 4-2-15,-5 2-2 0,-4 3-2 16,-3 8-1-16,-3 5-5 0,0 4-3 16,0 5-4-16,-3 6-3 0,1 4-3 15,2 5 128-15,4 2-1 0,5 0-130 0,4 4-1 16,9 0-1-16,6-2-1 0,3 0 0 16,9-1-129-16,5-4-2 0,5-1 131 15,1-6-2-15,1-5 1 0,2-4-1 16,2-4 0-16,-3-5-1 0,-6-5 0 15,-2-4 1-15,-1-3-1 0,-9-3 1 16,-1-1 1-16,-4-3 0 0,-6-1 0 16,0 188 0-16,0-179 1 15,-4 7 0-15,4-1 1 0,0-17 1 0,-3 0 3 0,0 3 2 16,1 3 4-16,2 8-1 0,-3-187 0 16,2 200 0-16,-5 3 2 0,2-109 0 15,-2 120-1-15,1 4-1 0,-5 3 2 16,9 8 1-16,-8 6 0 0,1 3-2 15,0 119-3-15,6-111 0 0,-4 0-2 16,2 2-2-16,-7-3-2 0,10 53-1 16,3-55 0-16,0-7-2 0,-4-2 0 15,8-8 0-15,-1-2-7 0,0-8-8 0,-1-58-13 16,-3 44-16-16,4 1 146 0,0-10-292 16,0 0-164-16,1-6-442 0</inkml:trace>
  <inkml:trace contextRef="#ctx0" brushRef="#br0" timeOffset="354407.2955">27902 9625 574 0,'-11'-2'131'0,"-3"1"6"16,-7 7-89-16,-5 5-10 0,-3 10-1 15,-5 8-1-15,3 6 0 0,-1 9-2 16,2 7-5-16,11 3-7 0,9 4-5 16,12-5-7-16,12 1-4 0,2-9-4 15,12 1-2-15,5-7-4 0,2-7-7 16,0-6-12-16,0-8-12 0,-2-5-89 15,-1-7-41-15,-5-8-113 0,-1-4-238 16</inkml:trace>
  <inkml:trace contextRef="#ctx0" brushRef="#br0" timeOffset="354656.9367">28440 9446 687 0,'5'-14'143'0,"0"0"5"0,0 5-92 16,-2 6-89-16,4 6 73 0,1 2 2 15,-5 9 2-15,-2 7-3 0,2 6-1 16,-5 5-6-16,1 5-6 0,-6 2-7 16,-5 3-8-16,3-2-6 0,0-4-6 15,1-3-12-15,3-2-13 0,4-4-16 16,-1-2-11-16,4-6-15 0,2-1-120 0,5-4 1 15,2-3-98-15,5-5-182 0</inkml:trace>
  <inkml:trace contextRef="#ctx0" brushRef="#br0" timeOffset="354825.0921">28862 9936 582 0,'-11'3'135'0,"-10"-1"4"0,-8-1-67 0,-11 0-46 16,-8 0-4-16,-2-1 1 0,-5 0 2 15,-6-2 1-15,2 2-4 0,5 1-4 16,4-2-4-16,7 0-4 0,3-1-10 16,11 4-14-16,7-2-18 0,7 1-128 15,6 0-130-15,12 1-327 0</inkml:trace>
  <inkml:trace contextRef="#ctx0" brushRef="#br0" timeOffset="355294.6196">28359 10319 555 0,'10'-14'133'0,"1"1"5"0,0 1-66 0,5 1-42 16,1 1-4-16,-2 3 0 0,0 3 0 15,-5 4-4-15,1 1-3 0,-5 8-1 16,2 2-4-16,-5 4-4 0,2 3-2 15,-4 2-2-15,-2 1-1 0,1 0-2 16,-4-1 1-16,-6-1 1 0,0 1 1 16,-4-3 1-16,-1 0 3 0,-5 1 0 15,2-3 2-15,2 0 1 0,1-3 0 0,5-1-1 16,0-3-2-16,4-2-1 0,4 0-3 16,2-1-2-16,5 0-2 0,6-2-1 15,1 0-1-15,8-1 0 0,4-2-1 16,8-1-2-16,4-1-7 0,7-3-10 15,-1-4-12-15,1-1-14 0,1-2-131 16,2-3-135-16,-11-4-321 0</inkml:trace>
  <inkml:trace contextRef="#ctx0" brushRef="#br0" timeOffset="355543.3886">29087 9611 763 0,'1'-10'147'0,"8"9"8"0,2 5-109 0,7 4-109 15,0 8 99-15,2 9 3 0,1 6 2 16,-6 10-5-16,8 5-6 0,-7 7-5 16,-1 3-6-16,-5 3-5 0,-5-1-4 15,-10-1-3-15,-8-4-3 0,-7-3-2 16,-7-6-3-16,-8-1-10 0,0-5-15 0,-1-4-17 15,7-7 130-15,0-8-275 16,7-6-161-16,6-8-430 0</inkml:trace>
  <inkml:trace contextRef="#ctx0" brushRef="#br0" timeOffset="356012.3166">29628 9181 648 0,'-9'-13'155'0,"8"5"8"0,-6 0-99 15,7 4-14-15,-10 2-6 0,9 5-4 16,-2 4-4-16,3 8-6 0,-5 7-5 16,3 6-5-16,1 10-3 0,3 7-2 15,-8 3 1-15,5 1-6 0,2 0-4 16,1-1-1-16,-2-3-1 0,-2-4-7 16,-1-9-9-16,7-3-15 0,-6-5-16 15,-2-6-15-15,0-5-17 0,3-7-118 16,-1-1-129-16,5-2-292 0</inkml:trace>
  <inkml:trace contextRef="#ctx0" brushRef="#br0" timeOffset="356240.2973">29643 9058 637 0,'22'-20'136'15,"15"9"7"-15,-13 0-104 0,10 5-13 16,2 3-1-16,0 7 2 0,-10 5 4 15,5 5 3-15,-4 5-1 0,-5 4-4 16,-3 6-4-16,-1 4-4 0,-10 1-5 16,0 3-4-16,-13 0-4 0,-5-1-4 15,-6-3-2-15,-9-6 0 0,-5-4-2 16,-6-6-3-16,-6-3-10 0,-6-8-19 0,-3-2 56 16,-1-8-203-16,10-2-149 0,5-6-390 15</inkml:trace>
  <inkml:trace contextRef="#ctx0" brushRef="#br0" timeOffset="360222.2592">29657 11725 416 0,'-49'7'208'0,"1"-2"-104"0,3-4 1 0,-2-3-67 0,2-3 118 16,10-3-115-16,-3-3-14 0,-2 0-26 15,-1-4-1-15,-6 3 1 0,3 1-1 16,-2 1 1-16,0 3-2 0,3 2 2 15,0 1-1-15,0 3 0 0,3 5 0 16,1 1 0-16,-9 2 0 0,-5 4 0 0,-5 4 0 16,2 3 0-16,4 6-1 0,4 1 1 15,3 6 0-15,10 1 0 0,12 0 0 16,7-1-1-16,5-3 1 0,5-2-1 16,1-4 0-16,4-3-2 0,3-3-1 15,-1-5-1-15,5-3-1 0,2-4 0 16,-3-3 0-16,0-5 0 0,1-3 2 0,-4-4 0 15,1-3 2-15,-6-1 0 0,-2-5 1 16,-6-1 0-16,-1 0-1 0,-8 0 1 16,-4-1 0-16,-7-1-1 0,-11 2 1 15,-12 4 0-15,-6 2 0 0,-5 2 0 16,-10 0 0-16,-5 1 1 0,-8 4 2 16,-9 2 4-16,8 6 3 0,-2 1 2 15,-2-2 2-15,1 6 2 0,-2 4 1 16,1 0-3-16,13 4-3 0,-1-2-2 0,3 0-3 15,-2 2-3-15,-5 2-1 0,0 0 0 16,4-2-1-16,-3-4-6 0,-3-5-5 16,-5-3-7-16,-7-3-5 0,7-5-4 15,9-6-6-15,0-7-4 0,3-4 14 16,11-5-129-16,9 1-110 0,13-6-290 16</inkml:trace>
  <inkml:trace contextRef="#ctx0" brushRef="#br0" timeOffset="364580.587">26838 12495 654 0,'3'-3'33'0,"-4"0"96"0,-1 0-90 16,0-3-10-16,2 1-5 0,-1 1-2 15,2 3-2-15,-4-1-3 0,5 2-2 16,0 0 0-16,1 4-1 0,-1 4 0 16,3 1 2-16,1 5 2 0,-1 2 2 0,1 2 2 15,1 6-2-15,-2-1-2 0,-3 0 0 16,-5 0-3-16,3 0-3 0,1 1-2 15,-3 0-3-15,-3-2-1 0,1-2-2 16,2-1-8-16,3 0-9 0,-3-5-13 16,-3-4-12-16,2 0-11 0,3-2-13 15,2-4-112-15,2 0-115 0,1 0-266 16</inkml:trace>
  <inkml:trace contextRef="#ctx0" brushRef="#br0" timeOffset="364845.3806">27315 12923 608 0,'-5'0'127'0,"-4"0"1"0,-1 2-107 0,-6-1-10 16,-4 1-1-16,-2 1 3 0,-4-1 1 15,-3-1 5-15,-6 2 3 0,-2-2 2 16,-2 4-1-16,2-1-1 0,-1 1-2 15,0 0-1-15,2-1-4 0,3 1-6 16,2 0-4-16,2-2-1 0,2-1-2 16,3-2-4-16,6-1-7 0,4 1-12 15,6 0-6-15,4 2-11 0,8 2 38 0,3 1-159 16,4 0-120-16,0 1-301 0</inkml:trace>
  <inkml:trace contextRef="#ctx0" brushRef="#br0" timeOffset="365331.6909">26799 13221 594 0,'0'-5'133'0,"1"0"3"15,0-1-99-15,4 0-12 0,0 1-5 16,1 0-2-16,1 1-2 0,4 2-4 16,1-1-2-16,1 2-3 0,2 0-2 15,1 2 0-15,1 0-2 0,1 2 1 16,-4 0-2-16,0 1 0 0,-3 2 0 15,-2 2-1-15,-3 2 1 0,-3 2 0 16,-1 3 0-16,-4 3 0 0,-4 0 1 0,-2 6-1 16,-3 2 1-16,-2-1-1 0,-2 0 0 15,1 0 0-15,-3-4 0 0,2-1 1 16,2-4 0-16,2-2 1 0,3-5-1 16,0-2 0-16,5-3 0 0,2-1-2 15,3 1 1-15,3-3 0 0,5-1 1 16,4-1 0-16,4 0-1 0,4-3 1 15,5-1 1-15,1-1-2 0,10 1 0 0,-1 0-1 16,0 1-1-16,1 1 1 0,-5 0-1 16,-3 1-6-16,-6 1-8 0,-8-2-16 15,-7-2-128-15,-7 2-127 0,-6-2-322 16</inkml:trace>
  <inkml:trace contextRef="#ctx0" brushRef="#br0" timeOffset="366315.4818">27837 12536 427 0,'12'-6'111'15,"-3"0"7"-15,-5 1-54 0,1 1-11 16,-5 4-14-16,-5 4-8 0,-7 7-3 16,0 4-2-16,-9 7-3 0,-6 9-2 15,-5 9 0-15,1 11 1 0,-3 5-1 0,4 4-2 16,2 4-3-16,17 1-3 0,6-1-3 16,10-3-3-16,7-6-4 0,13-3-1 15,2-6 0-15,2 2-2 0,-4-3 1 16,3-5 0-16,-2-4-1 0,-4-4 1 15,-5-4-1-15,1-6 1 0,-5-6-5 16,-3-5-9-16,-6-3-10 0,-2-2-113 16,-7-5-19-16,-3-1-107 0,-3-4-225 15</inkml:trace>
  <inkml:trace contextRef="#ctx0" brushRef="#br0" timeOffset="368043.2105">28288 12593 602 0,'-4'-8'135'0,"2"2"2"16,-2 5-97-16,5-2-15 0,-3 2-13 0,4 4 7 15,1 2 1-15,0 2 1 0,0 5 0 16,1 7 1-16,-1 5 1 0,1 5 0 16,-2 1-4-16,3 6-3 0,-3 3-4 15,-1-1-3-15,-1-1-2 0,1-4-4 16,-1-1 0-16,1-3-6 0,-1-3-15 15,5-7-13-15,1-2 120 0,0-3-257 0,-1-5-147 16,0-5-407-16</inkml:trace>
  <inkml:trace contextRef="#ctx0" brushRef="#br0" timeOffset="368984.4283">28963 12888 551 0,'11'-5'123'0,"-1"0"3"16,-3 0-94-16,0 1-12 0,0 2 2 0,-1-1 2 15,-6 1-2-15,-1 2-2 0,-3-1-1 16,-5 1-2-16,-1 1-1 0,-2 0-5 15,-4 0-5-15,-2 2-2 0,-4 0-1 16,-2 1 0-16,5 1 1 0,0-1-1 16,2-2 1-16,5 2-1 0,3-2-1 15,7 1-1-15,2-1 0 0,4 0-1 16,5-1 0-16,3 0 0 0,6-2 0 0,4 2 0 16,1-1 0-16,2-1-1 0,0 0-1 15,2-1 1-15,3 1 0 0,-5-1-1 16,-5 0 0-16,-4 1 2 0,0 0 0 15,-6 0 2-15,-10-1 0 0,-7 2 1 16,-8 0 0-16,-2 2 1 0,-5-1-1 16,-4 3 1-16,-4-1-3 0,2 3 0 15,0-1 0-15,5 2 0 0,3-3-1 0,4 1-7 16,4 0-9-16,7 0-10 0,8-4-124 16,7-1-123-16,7-2-307 0</inkml:trace>
  <inkml:trace contextRef="#ctx0" brushRef="#br0" timeOffset="370728.3464">29805 12285 501 0,'2'-12'123'16,"-5"0"5"-16,3 3-70 0,0 2-13 15,2 1-7-15,4 1-4 0,-4 1-5 16,-1 5-2-16,4 4 1 0,-2 4-3 15,2 2-2-15,2 6-2 0,-6 6-2 16,9 8 0-16,-3 0-4 0,-1 4-3 0,0 2-3 16,-1 3-4-16,-1-2-1 0,-2-3 0 15,-3-3-4-15,2 0-11 0,2-3-16 16,-4-4-3-16,2-1-136 0,-1-1-135 16,5-4-330-16</inkml:trace>
  <inkml:trace contextRef="#ctx0" brushRef="#br0" timeOffset="370958.0991">30189 12866 639 0,'-32'1'131'15,"0"0"3"-15,-5 1-124 0,-5 1 3 16,0 2 5-16,0-1 2 0,2 0 3 15,3 0-1-15,-4-1-2 0,6 2-3 0,2-2-4 16,3 0-5-16,8 0-5 0,6 0-10 16,1 1-11-16,8 0-10 0,3 0 26 15,9-1-152-15,0-2-123 0,1 3-307 16</inkml:trace>
  <inkml:trace contextRef="#ctx0" brushRef="#br0" timeOffset="371370.2133">29723 13141 559 0,'-2'-6'132'0,"5"2"3"15,3 0-51-15,3 1-58 0,2 0-6 16,2 2 1-16,2 1 1 0,2 1 0 16,0 2-3-16,2 3-3 0,-3 1-3 15,1 2-4-15,0 2-2 0,0 1-2 16,-3 1-2-16,0 0 0 0,-5 1-1 16,0 2 0-16,-5-2 0 0,-6 1 0 15,-3 2 1-15,-2 1-1 0,-5 1 2 16,-3 2 1-16,-2-1 1 0,1 1 1 0,1 0 1 15,-1-3-1-15,4-1-1 0,3-3-2 16,6-2 0-16,3-2-1 0,4-2-1 16,9-1-2-16,5-4 2 0,4-3-1 15,4-1 1-15,5-3-1 0,-2-3-5 16,6-3-5-16,-4-1-8 0,1 0-10 16,1-4-11-16,-3-1 27 0,-2-1-156 0,-3-4-125 15,-6 3-313-15</inkml:trace>
  <inkml:trace contextRef="#ctx0" brushRef="#br0" timeOffset="372060.1006">30433 12558 597 0,'-1'-5'131'0,"5"4"3"16,-2 4-97-16,2 1-13 0,1 4 0 16,1 3 2-16,3 5 1 0,-2 5 0 15,-1 6-2-15,1 5-1 0,-3 5-3 16,0 3-6-16,0 4-3 0,-4 1-3 15,-3 0-2-15,1-4-4 0,-5-3-9 16,0-4-17-16,-3-5-8 0,-3-6-133 16,-4-5-132-16,-2-4-326 0</inkml:trace>
  <inkml:trace contextRef="#ctx0" brushRef="#br0" timeOffset="372746.2282">29484 12685 426 0,'-2'-6'112'0,"2"0"7"15,-5 1-48-15,-1 0-22 0,-1 1-10 0,4 3-5 16,-5 1-3-16,2 2-4 0,3 6-1 16,-4 5 0-16,-2 7 0 0,1 7-2 15,0 11-1-15,1 9-1 0,-1 6-3 16,0 3-6-16,5 1-4 0,5 2-6 16,1-6-16-16,7-3-8 0,3-7-136 0,7-6-132 15,10-6-329-15</inkml:trace>
  <inkml:trace contextRef="#ctx0" brushRef="#br0" timeOffset="373468.2919">30918 12257 463 0,'-9'-21'120'15,"4"5"4"-15,-1 0-35 0,-1 4-54 16,-7 2-10-16,6 4-3 0,-4 1-2 16,4 5-3-16,-3 1-1 0,0 4-1 15,0 1-1-15,1 6-2 0,-1 3-3 0,3 0-1 16,1 3-2-16,3 3-1 0,2 1-2 16,8 2-1-16,-1-2-1 0,6-2 0 15,-1 1 0-15,2-5-1 0,3-4-1 16,-2-5 1-16,0-3-2 0,-1-4 0 15,-3-5-1-15,0-4-1 0,1-2 1 16,-5-5 0-16,-1-1 0 0,-3-3 1 16,-1 0 1-16,3-3 0 0,-3 2 1 0,1 2 1 15,-1 2 1-15,3 2 0 0,0 3 1 16,-2 2 0-16,-1 2 2 0,4 5-1 16,-4 0 0-16,1 3 3 0,-1 1 3 15,0 2 3-15,1 4 3 0,-3 6 3 16,-1 3 2-16,1 4 1 0,1 6 0 15,-1 7-4-15,1 6-2 0,0-3-2 16,2 3-3-16,-2-1-2 0,1-3-3 16,5 0-2-16,-5-8-2 0,2-4-12 0,1-2-16 15,3-5-14-15,0-4-134 0,0-3-1 16,-4-3-112-16,1-2-217 0</inkml:trace>
  <inkml:trace contextRef="#ctx0" brushRef="#br0" timeOffset="373882.1954">31143 12145 596 0,'6'-1'131'0,"1"-2"5"0,-3 3-94 16,5 3-12-16,-3 4 1 0,3 2 1 15,7 9 2-15,2 6 3 0,-6 10 0 0,5 10-5 16,-2 7-4-16,-2 5-3 0,-3 6-3 16,-6-2-4-16,-2 3-5 0,-5-1-2 15,-8 0 0-15,-13-3-1 0,0-1-2 16,-6 1-2-16,-2-5-2 0,-5-5-2 16,2-6-6-16,2-5-12 0,8-6-19 15,0-5-15-15,6-8-136 0,3-3-143 0,2-3-346 16</inkml:trace>
  <inkml:trace contextRef="#ctx0" brushRef="#br0" timeOffset="374758.1386">31523 13850 436 0,'11'-2'110'0,"-1"-1"5"0,-2 0-54 15,-1 0-18-15,-2 1-7 0,-2 1 0 16,-2-4-1-16,-3 4-3 0,-5 1-5 16,-5 2-3-16,-6-1-5 0,-8 3-4 15,-7 2-7-15,-13 4-3 0,-14 0-2 16,-11 0-1-16,-9 2 0 0,-8 1 0 16,-12 1-1-16,-17-1 0 0,-1 6 0 0,-11-6 1 15,-15 1-1-15,-7-1 0 0,-14 0 0 16,-10-1 0-16,2 0 0 0,-25-3 1 15,4 3 3-15,-7 1 3 0,-15-4 3 16,-2 1 2-16,-4 0 2 0,-12 0 0 16,6 0 1-16,-6-2-3 0,-2 1-3 0,15 2-3 15,0-4-2-15,10 1-1 0,20-1-1 16,21-3-1-16,11-2-1 0,21-1 1 16,13-2-6-16,24 0-9 0,26-3-11 15,11-2-12-15,20 2-129 0,19 1-130 16,25-2-320-16</inkml:trace>
  <inkml:trace contextRef="#ctx0" brushRef="#br0" timeOffset="377525.1666">28130 14523 604 0,'-1'-14'143'16,"0"2"5"-16,0 4-92 0,1 3-15 0,1 3-9 16,0 4-2-16,7 5-3 0,-6 5-1 15,-1 5-2-15,2 7-2 0,-2 3-3 16,0 6-3-16,0 6-3 0,1 4-3 16,-1 3-5-16,1 3-1 0,3 0-3 15,3 1-10-15,2-4-15 0,2-4-16 16,4-3-24-16,-1-9-111 0,-1-7-129 15,-1-7-300-15</inkml:trace>
  <inkml:trace contextRef="#ctx0" brushRef="#br0" timeOffset="377743.3813">29006 14895 605 0,'7'-3'131'0,"-6"-2"2"0,-5 2-108 16,-4 1-12-16,-4-2 1 0,-5 1 1 0,-5-1 1 16,-6-1-2-16,-3 3 0 0,-1-2-1 15,-2 1-1-15,1 1-2 0,5 1-1 16,2-1-8-16,9 2-13 0,5 2-12 16,8-2-26-16,6 0-98 0,8 0-112 15,4-3-270-15</inkml:trace>
  <inkml:trace contextRef="#ctx0" brushRef="#br0" timeOffset="377977.3872">29489 14315 613 0,'4'-26'140'16,"1"4"3"-16,-3 4-98 0,1 9-16 15,-1 4-5-15,3 5-1 0,0 6 1 0,1 5-2 16,0 9 0-16,4 10-2 16,0 4-1-16,1 5-4 0,0 7-5 0,-1-2-2 15,6 2-9-15,0-3-14 0,-3-6-15 16,1-3-4-16,1-6-133 0,-2-3-129 16,4-2-317-16</inkml:trace>
  <inkml:trace contextRef="#ctx0" brushRef="#br0" timeOffset="378193.3017">30015 14556 618 0,'-1'6'140'0,"-5"2"6"16,-1 5-104-16,-5 4-9 0,-1 4 0 15,-6 8 2-15,-1 3-3 0,-6 2-5 16,0 9-5-16,-1 3-6 0,-1 1-4 0,1 3-4 15,-3-4-3-15,3 0-3 0,2-6-9 16,-2-8-14-16,4-3-13 0,5-6-38 16,2-6-95-16,12 0-126 0,5-5-283 15</inkml:trace>
  <inkml:trace contextRef="#ctx0" brushRef="#br0" timeOffset="378544.1005">29922 15089 498 0,'0'-10'133'15,"2"1"5"-15,3-1-3 0,1 2-106 16,4 0-7-16,1 1-1 0,3 3 0 16,1-1-2-16,1 4-5 0,3 2-1 0,2 3-2 15,-2 3-1-15,-1 1-2 0,3 3 0 16,-8 4-2-16,-4-1 1 0,-7 4 1 15,-6-1 0-15,-8 2 1 0,-5 4 0 16,-7-3 1-16,2 5-2 0,-4 0 0 16,1 0-1-16,2 1-1 0,6-2-1 15,1-3-1-15,3-1-2 0,5-2 1 16,5 0-1-16,7-6 0 0,7 1 0 0,6-1 0 16,7-5 0-16,8-2 1 15,9-1 0-15,10-4 1 0,2 0-1 0,-1-3 0 16,3-1-2-16,-4 0-3 0,-4 0-6 15,-14-2-14-15,-5-3 19 0,-7 0-170 16,-5-2-143-16,-10 1-366 0</inkml:trace>
  <inkml:trace contextRef="#ctx0" brushRef="#br0" timeOffset="381928.2114">5072 15093 475 0,'18'0'123'0,"-4"0"6"0,-8 0-34 16,-5 2-47-16,-7-1-10 0,-4 1-2 0,-6 1-2 15,-6 1-1-15,-8-1-2 0,-7 1-5 16,-6 0-1-16,-6 0 0 0,-9-1-2 16,-4 2-3-16,2 1-1 0,0-4-4 15,4 1-3-15,3-1-5 0,5 0-2 16,12-2-3-16,9-2-4 0,4 0-9 15,10 1-13-15,9-1-10 0,12 0-8 16,8-4-10-16,9-4-122 0,7-5-123 16,12-4-287-16</inkml:trace>
  <inkml:trace contextRef="#ctx0" brushRef="#br0" timeOffset="382122.4314">5126 14840 607 0,'-2'-4'135'15,"-4"3"3"-15,-4-1-96 0,-5 2-15 0,-8 0-3 16,-7 0 1-16,-12 0 1 0,-7 0-1 16,-13 2 0-16,-8-1-1 0,-2 1-1 15,-2 0-5-15,2 1-2 0,6-2-3 16,8 1-1-16,13 0-10 0,14 1-18 16,8 2-19-16,10 1-108 0,11-2-28 15,8 0-116-15,13-3-242 0</inkml:trace>
  <inkml:trace contextRef="#ctx0" brushRef="#br0" timeOffset="384787.289">6043 14277 600 0,'-9'-6'137'16,"3"-1"2"-16,2-1-96 0,2 1-16 0,2-2-7 15,1 1-3-15,5-2-4 0,4-1-4 16,6-2-1-16,5 1-2 0,5-1-1 16,6 1-1-16,4 3 1 0,3 1 0 15,1 3 0-15,-1 4-1 0,-4 2-1 16,0 4 0-16,-6 4-2 0,-3 1 1 15,-5 2-1-15,-5 2 0 0,-5 0 0 16,-5 5 2-16,-7-2 0 0,-9 1 3 16,-5 2 0-16,-6 1 1 0,-6 1 0 15,-2-1 1-15,-4-1-1 0,-3-2 0 0,4-2-2 16,2-1-1-16,6-3-1 0,5-2 0 16,7-3-2-16,6-1-1 0,7 1-1 15,10-1 0-15,4 1 1 0,5 3-1 16,4 1 1-16,5 3 0 0,0 2 1 15,4 1 0-15,-2 0-1 0,0 1 0 0,-1 2 0 16,-4-1 0-16,-1-1-1 0,-3 0 0 16,-6 0 0-16,-5-1-1 0,-5-2 0 15,-6-2 0-15,-8-1 1 0,-10 1 0 16,-7-5 1-16,-9 1 0 0,-6-3 2 16,-12 1 3-16,-6 0 0 0,-1-4 1 15,3-3 1-15,-1-1 0 0,7-4-1 16,9 0-5-16,11-2-12 0,9-3-17 15,11 0 129-15,10 3-268 0,12 2-150 0,9 5-416 16</inkml:trace>
  <inkml:trace contextRef="#ctx0" brushRef="#br0" timeOffset="385037.071">6878 15152 478 0,'-15'-1'117'16,"-5"0"6"-16,-8 0-50 0,-8 0-38 15,-5 2-3-15,-9-2 3 0,-5-2 4 16,-6-1-1-16,-6 3-2 0,-4-1-1 16,-2-1-3-16,2 2-6 0,2 0-4 15,6 0-7-15,9 2-8 0,8-2-8 0,12 2-11 16,11-1-13-16,8 0-11 0,9 3 74 15,6 1-202-15,12 5-133 0,7 1-348 16</inkml:trace>
  <inkml:trace contextRef="#ctx0" brushRef="#br0" timeOffset="385435.9659">6087 15505 575 0,'0'-14'132'15,"5"0"4"-15,4 1-82 0,3 0-27 16,5 1-5-16,7 2-2 0,1 1-2 16,5 5-3-16,3 0-3 0,1 3-2 0,2 7-2 15,-4 0-3-15,-4 4-1 0,-3 3-1 16,-4 3 0-16,-6 5-1 0,-6 1 1 15,-9 0 1-15,-3 3 1 0,-7 0 1 16,-8 0 1-16,-6 0 1 0,-5 1 1 16,-8 0 0-16,0 2 2 0,0-2-1 15,0-2 0-15,6 0 0 0,4-3 0 16,8-3 0-16,8-3-1 0,6-4-3 16,6 0 1-16,6-5 0 0,12-1-2 0,7-4-1 15,8-1 0-15,5-2 0 0,9-3-1 16,5 0-2-16,2-1 1 0,-2 1-2 15,0 1-1-15,-2-2-6 0,-1 2-10 16,-6 1-13-16,-4-1-9 0,-6 0-134 16,-6 2-135-16,-6-1-326 0</inkml:trace>
  <inkml:trace contextRef="#ctx0" brushRef="#br0" timeOffset="386456.1899">8719 14335 397 0,'26'-8'108'0,"-2"5"4"0,-6-1-14 16,-3 2-59-16,-5 0-7 0,-5 0-4 15,-8 1-5-15,-7-1-3 0,-9 2-4 16,-10 0-3-16,-8 0-4 0,-8 2-6 16,-13-2-1-16,-5 1 1 0,-5 1 0 15,-5 0 1-15,-2 3 1 0,1-1 2 16,4 3 1-16,8 1 0 0,4 3 0 0,9 2-1 15,10 1-1-15,11-3-1 16,7 2-3-16,8 0-2 0,9 2-1 16,10-2 0-16,8 2 1 0,7 0 0 0,7 3 0 15,9 3 1-15,7-1-1 0,4 3 1 16,2 0 0-16,3-1-1 0,-1 1 1 16,-3 2-1-16,-7-1 0 0,-5 2 1 15,-10-3-1-15,-7 4 0 0,-11-1 0 16,-10 0 1-16,-7 4-1 0,-11-3 1 15,-9-2 0-15,-12 0-1 0,-9 1 1 0,-5-2 0 16,-1 1 0-16,-4-5-1 0,-3-2 2 16,5 1 3-16,2-2 1 0,9-1 2 15,4-4 1-15,8 0 0 0,8-1 0 16,10 0-1-16,8 1-2 0,15-3-2 16,10 2-1-16,11-1-1 0,11 0 0 15,12-4-1-15,11-2 1 0,12-3 0 0,9 0-1 16,6 2 0-16,6-3 1 0,7-4-1 15,3 4 0-15,-2 1 0 0,-1 3 0 16,-6-4-1-16,-5-1 1 0,-8-2-3 16,-8 2-8-16,-8-1-11 0,-12-3-105 15,-11-3-26-15,-10 6-107 0,-11-4-232 16</inkml:trace>
  <inkml:trace contextRef="#ctx0" brushRef="#br0" timeOffset="387458.1383">7965 15923 490 0,'7'-12'124'15,"-1"-4"5"-15,-1-2-70 0,-1 0-14 16,-2 0-3-16,-1-3-4 0,-3-1-5 15,-4 1-2-15,-3 0-1 0,-3 3-2 16,-2-1-3-16,-2 5-4 0,2 5-3 0,-6 4-4 16,0 4-5-16,3 4-4 0,0 6-3 15,1 7-1-15,1 4-1 0,4 1 0 16,5 6 0-16,6 5 0 0,4 1 0 16,4 1 0-16,6 1-1 0,2-3-1 15,1-3 0-15,1-2-3 0,1-7-1 16,-1-4-1-16,-2-6-2 0,-1-7 0 15,-2-5 2-15,0-5 0 0,-5-6 2 16,1-4 2-16,-4-5 1 0,-3-6 3 16,-2-3 4-16,0-1 2 0,-1-3 5 0,-1 2 3 15,0 1 5-15,1 5 2 0,0 6 1 16,0 5-4-16,1 4-2 0,0 5-5 16,1 7-3-16,-1 3-5 0,0 10-1 15,1 4 0-15,0 5-1 0,-1 10 1 16,3 7 0-16,-2 6 0 0,3 4 0 15,1-1-1-15,1 1-2 0,-1 3 1 16,2-2 0-16,-1-2-1 0,2-3-3 16,-2 0-10-16,0-2-13 0,-1-4-18 0,1-3 99 15,-1-9-236-15,4-6-152 0,3-8-390 16</inkml:trace>
  <inkml:trace contextRef="#ctx0" brushRef="#br0" timeOffset="387820.4262">8683 16114 614 0,'-7'-1'132'0,"-4"2"1"0,-3 0-93 16,-4 2-28-16,-6-2-5 0,-2 1-1 15,-2 1 2-15,-4-1 0 0,1-1 1 16,2 1-1-16,0-1-2 0,5 0-1 0,3-1-1 15,5 0-5-15,7 0-5 0,4-2-5 16,6-3-4-16,6 0-4 0,5-3-2 16,4 1-2-16,5-3 1 0,2-2 6 15,3 0 3-15,-1 1 5 0,-5-2 7 16,5 2 8-16,-4 0 9 0,-5 0 8 16,-4 1 9-16,-3 0 6 0,-4 1 2 15,-3 1-2-15,-8 2-5 0,-6 0-6 16,-8 1-8-16,-8 1-8 0,-4 2-6 0,-6-1-4 15,0 2-1-15,-2-1 0 0,5-1-3 16,3 1-5-16,7-1-11 0,4 2-10 16,10-1 2-16,5-2-137 0,8 0-128 15,9-1-312-15</inkml:trace>
  <inkml:trace contextRef="#ctx0" brushRef="#br0" timeOffset="388176.0517">8949 15714 641 0,'2'-14'152'0,"-1"5"7"0,0 2-97 16,0 4-24-16,-1 2-8 0,3 6-1 16,0 3-2-16,1 7-2 0,1 6-5 15,1 6-2-15,3 9-1 0,1 7 0 0,1 1-6 16,-1 3-2-16,4 1-4 0,-3-6-2 15,-1-4-4-15,-1-9-16 0,-3-5-20 16,-4-7-144-16,2-4-147 0,-5-8-370 16</inkml:trace>
  <inkml:trace contextRef="#ctx0" brushRef="#br0" timeOffset="388861.5374">8300 13732 554 0,'30'-5'135'16,"-4"4"4"-16,-13 0-73 0,-2-1-20 16,-3 0-2-16,-5 1-6 0,-8 1-6 15,-5 0-4-15,-6 1-5 0,-6 1-5 16,-6 1-7-16,-5 2-7 0,-4 3-1 15,1 0-1-15,-1 1 1 0,4-1-2 16,5 1-3-16,3-3-7 0,6-1-6 16,3-4-7-16,3-1-6 0,6-1-8 15,5-3-9-15,4-2-9 0,5-1-10 0,3-5-2 16,5 0-1-16,5-2 5 0,1-4 6 16,1 1 17-16,-1 1 29 0,0 2 28 15,-3-1 18-15,-1 1 16 0,-3 3 6 16,-2 4 5-16,-2 1-1 0,0 3-14 15,-2 2-10-15,0 3-4 0,-1 3-2 16,-3 4-4-16,-2 2-1 0,-1 4-3 0,-3 4-4 16,-2 5-3-16,2 3-6 0,-3-1-4 15,1 2-3-15,2 1-8 0,0-3-14 16,4 0-11-16,1-5-10 0,1-4-48 16,1-3-78-16,4-2-115 0,3-7-248 15</inkml:trace>
  <inkml:trace contextRef="#ctx0" brushRef="#br0" timeOffset="389321.3831">8701 13657 594 0,'26'-13'135'0,"-4"4"1"0,-6 4-89 16,-1 4-23-16,-3 1-3 0,-2 3 0 16,-5 4 1-16,-5 3-1 0,-1 3-2 15,-4 2-2-15,-5 5-3 0,-1 2-3 16,-3 1-2-16,-2-1-4 0,-1-1-1 0,-3-2-2 15,1-3 0-15,1-4 0 0,0-3 0 16,1-5 1-16,0-1 1 0,2-6-1 16,0-3 0-16,3-1 0 0,2-4-2 15,1-6 0-15,3-3 0 0,5-1-1 16,2-2 0-16,5-1-1 0,4 0 0 16,1 2 1-16,5 4 0 0,0 4-1 15,1 3 0-15,3 3-1 0,-1 5 1 0,-1 4-1 16,3 5 1-16,-3 1 0 0,3 7 0 15,-1 3 1-15,-3 4 0 0,4 2 1 16,2-1 0-16,-1-1 0 0,-1-2 0 16,2-2 0-16,-1-5 0 0,1-6-1 15,-3-3 0-15,-1-3-1 0,-1-5-3 16,-1-4-2-16,-4-4 0 0,0-6-1 16,-5 1-1-16,-3-3 1 0,-5-1 2 15,-2-1 1-15,-7 3 2 0,-2 3 3 16,-1 3 0-16,-2 2 1 0,-2 3-1 0,0 6 0 15,-1 0 2-15,-1 6-1 0,-3 0-1 16,-1 5-1-16,-2 1 0 0,-2 4-10 16,-1 3-13-16,0 1-132 0,1 4-128 15,6 0-328-15</inkml:trace>
  <inkml:trace contextRef="#ctx0" brushRef="#br0" timeOffset="402225.6337">10244 14166 470 0,'5'-22'119'0,"1"1"4"0,-1 3-59 0,0 1-16 16,-1 2-8-16,-2 5-2 0,1 2-4 15,-3 1-2-15,0 2-5 0,0 3-5 16,1 2-6-16,1 5-4 0,3 0-3 15,-1 5-2-15,0 1-1 0,0 8 1 16,1 6 0-16,-2 2 1 0,-2 6 0 16,-3 2-2-16,0-1-4 0,2 9-9 15,0-6-10-15,3-3-11 0,0 2-13 16,7-4-22-16,1-4-96 0,8-2-111 0,2-7-249 16</inkml:trace>
  <inkml:trace contextRef="#ctx0" brushRef="#br0" timeOffset="402432.7697">10918 14577 541 0,'2'1'132'0,"-8"-2"3"16,-7-1-88-16,-8 0-10 0,-9 1-4 0,-7 1-6 16,-7 1-10-16,-8 1-2 0,-7-1 1 15,-2 1 0-15,-2 1 0 0,-1-3-2 16,2 0-3-16,3 0-2 0,6 0-5 15,11 0-7-15,10 2-10 0,10-1-12 16,9 3-8-16,12 2 0 0,7-1-121 0,9 3-114 16,6 1-272-16</inkml:trace>
  <inkml:trace contextRef="#ctx0" brushRef="#br0" timeOffset="402882.091">10278 14908 644 0,'-8'-10'140'0,"5"0"0"15,1 2-106-15,4 1-21 0,6 0-5 16,2 0 0-16,2 2-1 0,5 0 0 16,0 2-1-16,4 2 1 0,-1 2-1 0,0 2 0 15,-2 3-1-15,-1 3-1 0,-2 3-1 16,-5 4 1-16,-5 1 0 0,-4 4 2 16,-6 4 0-16,-5-2 2 0,-6 4 1 15,-3-1-1-15,-4 0 1 0,-4-2 0 16,-3 1-2-16,1-3 0 0,2-1-1 15,3-4-1-15,3-1 0 0,4-4-1 0,6-2-2 16,6-4 0-16,5-1-1 0,3-4-1 16,10-1 1-16,5-2-1 0,9-1 1 15,6 1 0-15,7-2 0 0,4 1 0 16,3-1 0-16,1 1-1 0,-4 3 0 16,-4-1-6-16,-4 1-12 0,-3 0-12 15,-4-1 66-15,-9-1-200 0,-1-1-138 16,-6 2-359-16</inkml:trace>
  <inkml:trace contextRef="#ctx0" brushRef="#br0" timeOffset="403170.2394">11048 14185 628 0,'3'-3'136'15,"-1"8"2"-15,3 0-93 0,4 9-26 16,0 5-4-16,2 5 1 0,3 8 3 16,1 6 3-16,2 1 0 0,0 8 0 15,-1-2-5-15,-4 1-4 0,-1 3-4 16,-3-1-2-16,-7 0-3 0,-7-3-11 15,-6 1-12-15,-8-1-14 0,-5 2-129 16,-8-6-130-16,-4-4-326 0</inkml:trace>
  <inkml:trace contextRef="#ctx0" brushRef="#br0" timeOffset="403597.2991">9832 14418 442 0,'15'-23'124'0,"-5"3"6"0,-3 4-28 15,-2 0-48-15,-4 5-17 0,-3 8-8 0,-4 4-6 16,-7 9-5-16,-4 8-4 0,-1 8-3 15,-1 11-2-15,1 5-1 0,3 7-1 16,4 4 0-16,6 2-2 0,12-2-2 16,7 0 0-16,12 1-5 0,7-4-11 0,8-3-133 15,8-6-124-15,6-9-324 16</inkml:trace>
  <inkml:trace contextRef="#ctx0" brushRef="#br0" timeOffset="404228.2229">11521 14013 526 0,'8'-18'130'0,"-1"0"6"15,-2-2-64-15,-1 1-30 0,-2-2-6 16,-2 2-1-16,0 2-4 0,-2 1-4 15,-3 3-5-15,0 0-4 0,-4 6-6 16,0 2-2-16,-4 4-3 0,0 2-2 0,-2 5-3 16,-2 4-1-16,0 6 0 0,1 2 0 15,2 3 0-15,3 3-2 16,2 2 1-16,4-1 1 0,5 0-1 0,5-2 1 16,5-2-1-16,1-2 0 0,3-6-1 15,2-1-2-15,1-5 1 0,0-4-2 16,0-3 0-16,-1-3 0 0,-1-4 1 15,-1-1 1-15,-2-4 1 0,-1-3 0 16,-4-4 1-16,0 1 0 0,-3-3 0 16,1-2 0-16,-1-3 1 0,0 1-1 0,-2 1 3 15,2 3 3-15,-3 4 0 0,0 1 2 16,-3 5 0-16,2 7-1 0,0 3-1 16,-1 6 0-16,-2 4-2 0,1 9 0 15,-3 4 0-15,4 7 1 0,-4 6 1 16,-3 4 2-16,3 6 0 0,-1 1-1 15,0 1 0-15,0 1 0 0,0-2 0 16,-2 4-2-16,4-1 0 0,-4-5-1 0,3-1-1 16,2-5-1-16,0-3-1 0,2-6 1 15,1-7-1-15,-1-6-8 0,-1-4-17 16,-1-5 93-16,-3-5-244 0,-3-6-158 16,-2-3-428-16</inkml:trace>
  <inkml:trace contextRef="#ctx0" brushRef="#br0" timeOffset="407626.4858">12611 14793 477 0,'16'-1'115'0,"-4"1"3"0,-6-1-62 0,-1 1-20 15,-2-2-6-15,-2 0-4 0,-2 0-2 16,-4-1-3-16,-6 0 0 0,-3-2-1 15,-6 0-3-15,-3 0-3 0,-4 0 0 16,-7 3-1-16,-3-2 1 0,0 4-3 16,-3 1-1-16,4 3-2 0,2 1-2 15,5 1-3-15,7-1-1 0,6 0-2 16,6 0-1-16,6-2 0 0,4-1 0 0,9-1-1 16,6 0 1-16,7 0 0 0,7 0 1 15,6-1 0-15,5 0 1 0,8 2-1 16,-2-4-1-16,-2 2 0 0,-2-2 0 15,-8-2-1-15,-3 1 0 0,-8 0 0 16,-7-2 3-16,-7 2 2 0,-7 0 0 16,-8 2 1-16,-7 1 0 0,-7-1 0 15,-6 1 1-15,-7-2-3 0,-3 5-1 16,-4-2 1-16,-5 0-2 0,4 1 1 0,1 0-3 16,5 2-8-16,5-2-13 0,4-2-130 15,12 0-126-15,10-1-324 0</inkml:trace>
  <inkml:trace contextRef="#ctx0" brushRef="#br0" timeOffset="409847.3262">13860 14005 428 0,'-3'-19'113'15,"3"4"5"-15,-1 0-40 0,2 2-26 16,1 0-12-16,0 3-3 0,2 1-1 16,-2 0 0-16,1 3-2 0,-1 1-5 15,-1 1-6-15,2 4-4 0,-1 5-3 16,3 4-2-16,0 4-2 0,1 5-2 15,0 2 2-15,2 8 0 0,-1 1 1 0,-1 2-1 16,-1 1-3-16,1-2-2 0,-1 2-1 16,2 2-2-16,-5-5 0 0,2 1-7 15,-1-1-16-15,-1-3-14 0,-2 1 29 16,-3-6-164-16,-2-5-136 0,2-4-338 16</inkml:trace>
  <inkml:trace contextRef="#ctx0" brushRef="#br0" timeOffset="410419.4486">14430 14651 548 0,'-16'-1'126'16,"-4"1"4"-16,-9-2-78 0,-5 4-23 15,-6-1-5-15,-10-2 2 0,-5-1 2 16,-6 2 1-16,-7-2 0 0,-2 1 1 0,-2-2-3 16,2 1-4-16,10 2-3 15,8-1-5-15,9 1-4 0,16 0-7 0,8 0-13 16,9 1-7-16,8 1-7 0,6 2-7 15,8 1-9-15,6 2-8 0,4 1-117 16,5 1-107-16,4 4-280 0</inkml:trace>
  <inkml:trace contextRef="#ctx0" brushRef="#br0" timeOffset="410909.3191">13873 14964 552 0,'3'-16'137'15,"-2"3"3"-15,-1 2-68 0,0 3-29 16,0 3-14-16,0 3-8 0,0 2-5 16,-1 4-4-16,0 3-2 0,-2 5-2 15,0 4-3-15,-1 5 0 0,-2 4-1 0,-2 3 1 16,-2-1-1-16,1 1-2 0,-2 0 0 16,-2-3-1-16,0-1 0 0,-1-3 1 15,2-2-1-15,0-2 2 0,1-2 1 16,1-2 2-16,1-4 0 0,3-1 0 15,2-3 1-15,2-2 0 0,1 0-2 16,3-3-1-16,2-1-1 0,3-3 0 0,4-1-1 16,5 0 0-16,6-2-1 0,5-1 1 15,5 3-1-15,5-1 0 0,0 4 0 16,2-1-1-16,1 3 0 0,-2 2 1 16,1 0-1-16,-4-1-2 0,-6 0-5 15,-4 1-9-15,-4-1-7 0,-4 0-8 16,-6 2-7-16,-6-5-9 0,-3 4-22 15,-5-1-86-15,-4-1-98 0,-2-1-242 16</inkml:trace>
  <inkml:trace contextRef="#ctx0" brushRef="#br0" timeOffset="411088.1741">14075 15159 400 0,'-4'-9'127'0,"1"0"8"0,0 2-17 16,1 2-34-16,1 1-23 0,-2 1-16 15,3 3-12-15,-2 1-8 0,-1 4-3 16,-2 3-4-16,0 5-4 0,0 4-3 15,-1 6-1-15,0 4-1 0,1 5 0 0,2 2-3 16,0 4-4-16,3-1-1 0,-1 1-1 16,2-3-3-16,3 0-9 0,-1-3-12 15,4-5-6-15,-1-6-132 0,1-3-128 16,2-7-318-16</inkml:trace>
  <inkml:trace contextRef="#ctx0" brushRef="#br0" timeOffset="411433.6148">14542 14299 633 0,'3'-2'134'0,"3"0"0"15,-1 1-100-15,6 5-18 0,1 2-18 16,5 4 16-16,-2 8 4 0,0 9 4 16,0 8 4-16,-2 7 0 0,-2 6-1 15,-2 6-3-15,-7 7-4 0,1 1-5 0,-4 0-4 16,-4 4-3-16,-4-4-2 0,-3 0-5 15,-2-5-8-15,-3-6-11 0,-3-6-14 16,-3-6-129-16,-7-9-2 0,1-4-110 16,-4-6-209-16</inkml:trace>
  <inkml:trace contextRef="#ctx0" brushRef="#br0" timeOffset="411823.4428">13358 14271 519 0,'9'-9'123'16,"-7"1"4"-16,-2 0-69 0,0 5-23 0,-2 1-9 15,-7 9-3-15,-5 4-1 0,-6 8 3 16,-4 14 0-16,0 8-1 0,-1 13-2 15,1 4-1-15,3 5-2 0,9 2-4 16,5 2-5-16,14-1-5 0,7-2-14 16,11-9-14-16,13-1-134 0,10-7-131 15,8-9-333-15</inkml:trace>
  <inkml:trace contextRef="#ctx0" brushRef="#br0" timeOffset="412456.946">15030 14053 478 0,'7'-5'119'0,"0"-1"5"16,2-1-66-16,2-2-16 0,0-1-3 15,1-1-2-15,-1-1-4 0,-1-1-3 16,-3-1-1-16,-2-4-2 0,-4-1-3 15,-2-1-3-15,-5 1-2 0,-5 2-4 16,-4 1-3-16,-3 3-4 0,-7 7-3 0,1 7-2 16,-5 5-1-16,2 7-1 0,3 4 0 15,3 5 0-15,6 1 0 0,6 5-1 16,4 0 0-16,10 1 0 0,4-3 0 16,7-1-1-16,4-4-1 0,1-4 0 15,2-5 0-15,1-6 1 0,2-2-1 16,-4-6 1-16,-2-5 0 0,-5-2 1 15,-2-6 0-15,-4-2 1 0,-3-3-1 16,-6-6 1-16,0 1-1 0,-2-2 1 0,-2-2 2 16,0 3 1-16,1 3 1 0,-1 3 2 15,1 4 3-15,1 5 0 0,1 4-2 16,0 5-1-16,-1 4-1 0,2 5-2 16,0 8 0-16,0 6-2 0,-2 6 3 15,1 8 2-15,-3 7 2 0,0 5 2 16,-1 2 2-16,-1 4-1 0,-1 0-1 0,1 1-2 15,0 1-2-15,1-2-1 16,2-2-3-16,2-4 0 0,2-6-2 0,0-7-3 16,3-6-13-16,-1-9-19 0,-1-4-17 15,0-8-133-15,1-3-143 0,-2-9-346 16</inkml:trace>
  <inkml:trace contextRef="#ctx0" brushRef="#br0" timeOffset="413025.1491">15571 13584 514 0,'-1'-8'121'0,"0"3"1"0,2 3-69 16,4 4-24-16,1 4-11 0,2 6-1 0,4 8 0 15,1 14 3-15,2 10 3 0,1 17 3 16,-2 12-1-16,-3 13-1 0,-1 14-4 16,-6 10-3-16,-4 5-2 0,-3 1-2 15,-8 0-2-15,-5 1 0 0,-6 2-3 16,-8-7-1-16,-7-9 0 0,-11-3-2 16,-5-4-2-16,-2-3 0 0,-3-9-1 0,0-9-1 15,-2-8-2-15,5-8-7 16,7-8-11-16,0-9-12 0,4-13-131 0,4-8-131 15,6-8-324-15</inkml:trace>
  <inkml:trace contextRef="#ctx0" brushRef="#br0" timeOffset="413644.2239">9765 13710 442 0,'16'-15'111'16,"-8"6"4"-16,-7 4-65 0,-6 7-13 15,-7 10-10-15,-8 11 1 0,-5 15-1 16,-6 16 0-16,-7 15 0 0,-6 23 4 0,-2 19 4 16,5 9 0-16,7 15-2 15,5 4-6-15,6 6-3 0,14-2-5 0,13-5-5 16,11-12-5-16,9-3-3 0,5-8-2 16,7-15-2-16,3-14 0 0,2-8 0 15,-3-10-3-15,0-7-13 0,-2-13-12 16,-6-6-136-16,-1-9-133 0,-6-5-340 15</inkml:trace>
  <inkml:trace contextRef="#ctx0" brushRef="#br0" timeOffset="434091.8816">17253 14862 448 0,'19'3'105'0,"-3"-1"5"16,-6-1-67-16,-3 1-12 0,-2-2 0 15,-3 0 4-15,0 1 1 0,-6-1-4 16,-5 0 0-16,-3 1-3 0,-5 2-3 16,-8-1-5-16,-8 3-7 0,-10-4-2 0,-5 3-1 15,-6-2-1-15,-4 0-3 0,2-4-1 16,4 0 0-16,5-1-2 0,9-1-1 15,7-3-2-15,12 1-3 0,8 0-6 16,6-4-6-16,10-1-8 0,7-2-5 16,4-3-11-16,8 1-12 0,8-2-22 15,5 2-18-15,5 1-19 0,1 5-20 0,-1-2-65 16,3 4-103-16</inkml:trace>
  <inkml:trace contextRef="#ctx0" brushRef="#br0" timeOffset="434273.1124">17315 14670 397 0,'7'-3'123'0,"-8"-1"4"15,-6 4-15-15,-8 0-38 0,-4 1-22 16,-5 2-15-16,-7-2-7 0,-5 0-3 16,-4 0-3-16,-3 1-3 0,-2-2-2 15,2-2-5-15,4 1-4 0,6 0-2 16,6 0-8-16,11-3-15 0,11-1-138 0,12 4-131 16,11-6-338-16</inkml:trace>
  <inkml:trace contextRef="#ctx0" brushRef="#br0" timeOffset="437192.5083">17932 14144 546 0,'-14'-12'128'0,"5"1"2"0,7-1-82 15,1-2-17-15,6 2-11 0,7-2-4 16,7 1-3-16,4-3-1 0,4-3-1 0,8 7 0 16,2-2 1-16,2 3 1 0,-1 2 0 15,0 1 0-15,-1 6 0 0,0 2-2 16,-8-1 0-16,2 7-2 0,-3 1-2 15,-2 3 0-15,-6 2-2 0,-5 3-1 16,-7 0 1-16,-4 2-2 0,-9-1-1 16,-6 1 1-16,-4 2-1 0,-2-2 0 15,-5-1-1-15,0 1 0 0,0-2 0 16,2-2 1-16,3-4-2 0,-1-2 1 0,5-2 0 16,3-1-1-16,3-3 1 0,3 0-1 15,2-1 0-15,3 3 1 0,1-1-1 16,3 1 0-16,4 2 0 0,1-1 0 15,2 3 0-15,5 1 0 0,0 3-1 16,3 2 1-16,2 1 0 0,2 6-1 16,0 1 0-16,1 2 0 0,-2 2-1 15,-2-2 1-15,-1 1 0 0,-6-2 0 0,-5-3 1 16,-5 0 0-16,-9-4-1 0,-9-2 1 16,-5 1 1-16,-8-2-1 0,-5 1 1 15,-8-1 1-15,-3-1-1 0,-4-3 1 16,-1-2-1-16,-2-1 1 0,1-2-1 15,1-3 1-15,5-3-1 0,7 0-2 16,8-1-11-16,11-2-13 0,14 1-8 16,12-1-126-16,13 2-127 0,6 2-311 0</inkml:trace>
  <inkml:trace contextRef="#ctx0" brushRef="#br0" timeOffset="437414.2115">18753 14904 565 0,'-15'3'136'0,"-4"-2"0"0,-9-2-38 15,-12 1-85-15,-9 0-10 0,-9 0 1 16,-8-4 6-16,-4-1 3 0,-5-2 5 16,-1 0 2-16,1 0 2 0,6 1-1 15,4-1-3-15,9 2-4 0,8 1-7 16,13 1-10-16,9 3-14 0,10 0-9 15,15 3-10-15,9 2-121 0,9 1-124 0,7 3-296 16</inkml:trace>
  <inkml:trace contextRef="#ctx0" brushRef="#br0" timeOffset="437822.1986">18099 15182 585 0,'-11'-7'137'0,"2"-1"5"0,5 1-89 16,0 2-20-16,5 1-7 0,3 2-5 16,3-1-4-16,4 3-4 0,4 2-4 15,3 1-2-15,3 3-1 0,3 2 0 0,0 2 0 16,0 2-2-16,-1 4 0 0,-3 4-1 15,-4 3-1-15,-4 3 0 0,-5 6 0 16,-4 5 0-16,-7 2 0 0,-5-1 1 16,-4 1 1-16,-5-1 3 0,-6-2 2 15,-3-6 4-15,-1-5 2 0,0-2 4 16,-3-5 1-16,3-4 1 0,1-3-2 16,6-4-2-16,5-2-4 0,3-1-3 15,7-3-4-15,10 0-2 0,7-2-2 0,7 1-1 16,7-1 0-16,4-2-1 0,11 1 0 15,3-2 2-15,4 0-1 0,3 1-2 16,5-1-3-16,4 1-8 0,2 1-16 16,-6 1-18-16,-3 0-135 0,-3 3-143 15,-11-3-348-15</inkml:trace>
  <inkml:trace contextRef="#ctx0" brushRef="#br0" timeOffset="438356.5691">19742 14106 612 0,'-5'-2'127'0,"-6"7"0"0,-4 9-109 0,-3 15-9 16,-6 12 0-16,-5 15 4 0,-2 15 2 15,0 9 6-15,0 12 4 0,3 10 1 16,11 5 2-16,8 1-2 0,16-2 0 15,7 0-2-15,10 2-4 0,10-3-4 16,8-9-4-16,2-10-3 0,3-7-3 16,-3-6-2-16,0-10-1 0,1-10-1 15,-2-9-1-15,-4-7-4 0,-3-7-8 16,-7-6-21-16,-5-7-137 0,-8-7-137 0,-9-9-351 16</inkml:trace>
  <inkml:trace contextRef="#ctx0" brushRef="#br0" timeOffset="442894.2303">20321 14404 535 0,'1'-26'130'0,"-1"0"4"0,1 3-73 0,-1 3-11 16,0 8-8-16,2 1-7 0,-2 9-2 16,0 11 0-16,-3 8-1 0,1 12-3 15,-2 7-7-15,-1 10-4 0,-2 7 2 16,-3 3-4-16,-1 5-3 0,-2-1-5 15,-1 3-2-15,1 2-1 0,4-1-2 16,0-3 0-16,3 1-1 0,2-8 0 16,3-4 0-16,3-8-1 0,0-8 0 15,-1-5-1-15,4-6-1 0,-4-7 0 0,1-6 0 16,1-7 0-16,1-5 0 0,-1-8-1 16,2-7 0-16,-2-6 1 0,0-11-1 15,1-10 1-15,1-10-2 0,-1-12 0 16,2-4 1-16,-3-4 0 0,0 0 0 15,-1 5 1-15,0 6 0 0,-4 8 2 16,-1 13 1-16,-4 8 2 0,0 4 1 16,0 6 1-16,1 4 2 0,1 8 0 15,0 3-2-15,2 4-1 0,1 8-2 0,2 7-2 16,2 6 0-16,2 6-2 0,2 6 0 16,3 5 1-16,2 4 0 0,1 0-3 15,3 0-10-15,-2 0-16 0,2 0-17 16,-3 0-134-16,-1-3-140 0,-2-5-345 15</inkml:trace>
  <inkml:trace contextRef="#ctx0" brushRef="#br0" timeOffset="443955.4335">21220 14888 458 0,'16'-10'118'0,"0"-1"4"0,-2 4-37 15,0-1-46-15,3 4-10 0,0 1-4 16,2-1-1-16,-3 3-3 0,-3 1-1 16,-2 1-3-16,-2 1-3 0,-3-1 4 15,-4-1 4-15,-6 4-2 0,-3-4-1 16,-5 1-2-16,-5-2 0 0,-9 1-1 0,-6-2-3 16,-5 1-4-16,-5 0 2 0,-4 1 1 15,0 0 1-15,3 0 0 0,6 0-2 16,9 2-2-16,6-2-3 0,8 2-3 15,7-1-3-15,7 1-1 0,9 3 0 16,3 0 0-16,9 1 0 0,5 0 1 16,6 2 0-16,7-2 0 0,5 0 0 15,2-2-1-15,2-1 0 0,-3 1-1 0,1-1 0 16,-3-1 0-16,-3 0 0 0,-10-2 0 16,-8 0 1-16,-9-1 1 0,-15-1 1 15,-12 1-1-15,-10-3 3 0,-16 1 0 16,-5 1 3-16,-12-1 0 0,-5-1 3 15,-2 0 1-15,0 0 0 0,2 3 0 16,9-1-2-16,12-1-1 0,9 2-8 16,11 1-14-16,12 1-15 0,17-2-4 15,12-4-147-15,12-6-142 0,10-5-349 0</inkml:trace>
  <inkml:trace contextRef="#ctx0" brushRef="#br0" timeOffset="448497.8566">22782 13488 593 0,'0'-16'132'0,"1"2"4"16,-1 2-95-16,-2 1-9 0,2 7-3 15,-1-1-1-15,1 4-2 0,0 5 0 16,2 7 2-16,-2 5-3 0,3 7-5 0,-2 5-1 16,-1 8-2-16,-3 3-1 0,1 4-4 15,-2-1-3-15,1 1-4 0,-1 0-2 16,-2-2-2-16,3-2-9 0,2-1-10 16,-1-7-16-16,-2-1-8 0,3-7-129 15,0-3-134-15,-1-7-314 0</inkml:trace>
  <inkml:trace contextRef="#ctx0" brushRef="#br0" timeOffset="448747.3086">23118 13729 586 0,'1'-8'137'16,"-2"5"2"-16,-5-1-78 0,0 5-36 15,-8 7-6-15,-6 5 0 0,-4 7 0 0,-7 6-3 16,-1 6-2-16,-1 4 0 0,0 4-1 16,4-1-3-16,5 0-2 0,2-2-2 15,2-3-1-15,2-5-1 0,0-2-3 16,1-4-3-16,2-2-9 0,1-2-10 16,1-3-6-16,4-3-92 0,0-2-39 15,2-1-107-15,0-1-227 0</inkml:trace>
  <inkml:trace contextRef="#ctx0" brushRef="#br0" timeOffset="449142.0493">22958 14131 618 0,'3'-9'141'0,"-1"4"4"0,-2 0-99 16,-1 2-15-16,1 0-5 0,1 3-5 15,-1 1-3-15,-1 3-3 0,0 3-4 16,-3 5-3-16,-1 2-1 0,-1 5-1 16,-3 3 0-16,1 4 1 0,-4-1-1 15,3 1-1-15,0-2 0 0,2 0 1 0,1-3 1 16,1-4 1-16,0-2 1 0,2-3-1 15,2-2 0-15,2-1 0 0,3-3 0 16,2-2-2-16,9-3-1 0,3-4 0 16,6 0-1-16,5-3-1 0,7-3 0 15,3 0-1-15,-1 1-1 0,-2-1-1 16,-3 3 1-16,-1 2 0 0,-5 3-3 16,-5 0-5-16,-5 1-9 0,-2 0-14 0,-4 2-13 15,-3 0-14-15,-6-1-115 0,-4 0 0 16,-3-1-97-16,-4 3-177 0</inkml:trace>
  <inkml:trace contextRef="#ctx0" brushRef="#br0" timeOffset="449330.3879">23247 14212 633 0,'0'-4'140'0,"0"2"1"16,-1 4-102-16,0 6-13 0,-1 4-3 15,0 5-3-15,1 5-1 0,-2 9 1 16,1 3 0-16,-1 6-4 0,1-1-3 15,1 3-3-15,-2 0-2 0,1-1-2 16,0-1-2-16,2-2 0 0,0-2-4 16,3-2-6-16,-2-3-16 0,3-2 10 15,-1-3-151-15,-1-4-135 0,1-5-342 0</inkml:trace>
  <inkml:trace contextRef="#ctx0" brushRef="#br0" timeOffset="449808.2457">24049 15069 415 0,'33'-3'117'0,"-4"1"8"0,-14-1-13 16,-22 0-67-16,-18-2-13 15,-6 1-3-15,-14 2-3 0,-14-3-2 0,-11 1-3 16,-11 0 4-16,-15 0 3 0,0 1 4 16,-16-3 1-16,-12-3 4 0,-7 1-2 15,5 0-4-15,8 0-6 0,8 2-4 16,0-3-6-16,10 3-4 0,20 3-6 15,17 2-5-15,12 0-13 0,12 2-10 16,24 3-18-16,27 2-5 0,20 1-132 0,14 2-135 16,8 2-316-16</inkml:trace>
  <inkml:trace contextRef="#ctx0" brushRef="#br0" timeOffset="450441.2382">22711 15543 635 0,'-11'-11'152'0,"0"0"6"16,0 1-99-16,1 2-13 0,1 0-4 16,4 2-7-16,7 0-7 0,3 1-8 15,6-1-6-15,2 1-5 0,4 0-6 0,4 0-2 16,3 2 0-16,0 1 0 0,-3 5 0 15,2 1 1-15,0 2-1 0,-4 4 0 16,0 2 1-16,-6 3-1 0,-2 3 1 16,-5 1 0-16,-7 1 0 0,-4 1 0 15,-6 0 1-15,-2-1-1 0,-2 0-1 16,-1-3 1-16,1-2-1 0,2-4 0 16,2-2 0-16,3-2 0 0,2-2-1 15,2-4 0-15,2 0-3 0,1-2-2 0,2 0 1 16,1-2-2-16,3 1 1 0,0-1-1 15,4 2 2-15,-1 0 1 0,3 1 2 16,1 1 0-16,0 1-1 0,-1 2-1 16,1 3 0-16,-1 3 0 0,0 3 0 15,-2 1 0-15,-4 2 0 0,-1 2 1 16,-4 2 1-16,-3 0 1 0,-4 2 1 16,-4 0 1-16,-3-1 0 0,-2 0 2 15,-4-2 2-15,-2-3 1 0,-2-3 0 0,-3-2 0 16,-9-7 0-16,-2 0 0 0,-6-6-3 15,-3 0-4-15,3-1-8 0,3 0-10 16,7-3-14-16,15 2-15 0,11-4-107 16,20 0-21-16,13-1-110 0,10-1-220 15</inkml:trace>
  <inkml:trace contextRef="#ctx0" brushRef="#br0" timeOffset="450768.5683">23240 15798 636 0,'11'-20'149'16,"-1"2"3"-16,-3 4-100 0,-1 4-18 15,-1 4-6-15,-3 5-3 0,-3 6-3 16,-4 6-2-16,-3 8-2 0,-6 5-1 16,-3 8-3-16,-9 6-2 0,-6 4-3 15,-11 2-3-15,-7 1-2 0,-6-4-2 16,0-1 1-16,-1-5-2 0,3-3 1 0,3-1-1 16,4-4 0-16,5-1-1 0,8-2-4 15,3-5-10-15,5-2-17 0,8-3-7 16,9-3-135-16,14-8-135 0,8 0-331 15</inkml:trace>
  <inkml:trace contextRef="#ctx0" brushRef="#br0" timeOffset="451242.1551">23190 16268 548 0,'7'-13'131'0,"-4"1"6"16,1 2-74-16,0 3-18 0,-2 2-7 15,1 2-2-15,-3 2-2 0,0 1-3 16,-2 4-3-16,0 5-5 0,-2 3-5 16,-1 5-5-16,-2 4-3 0,-4 6-3 0,-3 5-1 15,-2 2-1-15,-1 0-2 0,0-1-1 16,-5-4-1-16,2 1 0 0,2-6-1 16,2-3 1-16,3-5-1 0,2-2 0 15,1-4 1-15,7-2-1 0,2-2 0 16,1-3 0-16,3-2 0 0,8 2 1 15,5-5 0-15,8 2 0 0,4-2 0 16,1-2 1-16,6 2-1 0,2-1 0 0,-5-2 0 16,0 2 0-16,-3-1-1 0,-1 1 1 15,0 2 0-15,-4 0 0 0,-2-1-4 16,-3 2-5-16,-3-2-12 0,-4 2-13 16,-5 0-6-16,-3-1-132 0,-4-1-132 15,-2-1-314-15</inkml:trace>
  <inkml:trace contextRef="#ctx0" brushRef="#br0" timeOffset="451443.4501">23354 16457 604 0,'-1'-6'158'0,"1"0"2"0,-2 4-42 16,2 4-73-16,0 3-11 0,2 8-6 16,-1-1-4-16,-1 7-3 0,0 2 1 15,0 2 0-15,0 4-4 0,0 0-4 16,-3-1-5-16,2 2-2 0,1 4-2 15,0 0-1-15,0-1-4 0,1-2-6 0,-1 0-9 16,2-5-11-16,-1-3-20 0,0-5 107 16,-1-7-246-16,5-5-152 0,0-6-401 15</inkml:trace>
  <inkml:trace contextRef="#ctx0" brushRef="#br0" timeOffset="451924.4024">24345 13988 650 0,'-10'-12'152'0,"1"0"1"0,9 3-106 15,-2 5-16-15,2 3-12 0,4 5-7 16,4 3-3-16,3 5-1 0,7 7 5 16,7 7 4-16,5 8 3 0,2 16 5 15,0 14 1-15,3 14 1 0,-1 10-2 16,-8 8-2-16,-9 15-3 0,-12 9-3 16,-4 2-2-16,-10 2-4 0,-14 5-2 0,-7 3-3 15,-3-3-2-15,-2-7-1 0,3-8-1 16,1-1-3-16,1-9-2 0,7-15-6 15,0-11-11-15,2-12-15 0,1-11 135 16,-1-10-292-16,6-16-169 0,-1-13-461 16</inkml:trace>
  <inkml:trace contextRef="#ctx0" brushRef="#br0" timeOffset="454681.252">16910 17624 314 0,'37'-1'97'16,"-4"2"9"-16,-2-1-5 0,-9 0-40 15,-5 2-11-15,-4-1-3 0,-3 1-1 0,-8-1-1 16,-3 1-3-16,-5 0-4 0,-9 3-4 16,-5-2-3-16,-9 2-4 0,-8 1-6 15,-9 3-6-15,-4-3-3 0,-7-1-1 16,0-4-3-16,-5-2 0 0,3 1-1 16,1-1-2-16,5-3-1 0,3 2-1 0,9 0 0 15,9 1-2-15,10 1-2 0,13-6-6 16,11 0-8-16,13-3-7 0,13-1-7 15,6-1-7-15,7-2-8 0,2 0-13 16,3 2-36-16,-2 0-55 0,-1-2-90 16,-3 2-208-16</inkml:trace>
  <inkml:trace contextRef="#ctx0" brushRef="#br0" timeOffset="454840.7135">17002 17457 363 0,'14'-3'102'0,"-13"-1"4"0,-6 1-37 15,-12-1-16-15,-8-1-12 0,-5 3-9 16,-6-1-3-16,-6 2-3 0,-1 0-2 15,-5-2 0-15,2 1-3 0,-1-2-2 16,-2-2-4-16,-2 0-3 0,3 0-3 16,2 0-3-16,5 2-2 0,7 1-7 15,4 2-6-15,12-3-120 0,10 1-7 0,11-5-98 16,10 2-209-16</inkml:trace>
  <inkml:trace contextRef="#ctx0" brushRef="#br0" timeOffset="455178.6374">17406 16968 552 0,'1'-29'144'0,"-1"3"4"16,1 0-39-16,4 8-64 0,5 3-15 0,0 9-6 15,1 2-4-15,-1 4-2 0,0 11 2 16,-2 9 1-16,-3 13-2 0,-4 9 1 16,-1 6-1-16,-2 7 1 0,-8 9-1 15,1 3-4-15,2 3-3 0,0-1-2 16,5-2-5-16,4-3-1 0,4-1-1 15,9-5-5-15,2-9-14 0,1-10-24 16,-2-4-112-16,-4-11-30 0,-7-7-126 16,0-12-268-16</inkml:trace>
  <inkml:trace contextRef="#ctx0" brushRef="#br0" timeOffset="506348.3084">2500 5934 540 0,'-7'0'113'0,"5"-2"0"16,2-1-91-16,2 3-16 0,2 1-6 0,2 0 1 15,4 2-2-15,4-2 2 0,4 1 0 16,5 0 1-16,6-1 0 0,4 1 0 15,4 1 0-15,6-1 0 0,5-1 1 16,3 2-2-16,5-4 0 0,6-2 0 16,7-1-1-16,6-2 0 0,5-1 1 15,3-2-1-15,4-2 1 0,5 0 3 16,0 1 3-16,2-1 3 0,2 1 2 0,-2-1 1 16,8 2 2-16,4-1-1 0,0 1-1 15,3 2-3-15,8 1-4 0,5-2-1 16,4 3-2-16,1 3-1 0,6 2-1 15,7 1-1-15,3 0 0 0,2 3 1 16,5 1-2-16,0 1 1 0,6 0-1 16,1 0-1-16,1 2-1 0,1-3 0 15,2 0-2-15,-1-2 2 0,3-2-1 16,-2-1 0-16,-2-1 1 0,-4-2 2 0,0-1 2 16,-2-2 1-16,-3 1 3 0,-2 1 1 15,2-1 3-15,-3 0 2 0,3 3 1 16,-1 1 0-16,2-1-1 0,0 2-1 15,5 2-1-15,0 1-3 0,2 1-1 16,3 0-1-16,2 2-2 0,1 0-1 16,3 1 1-16,-2 2-2 0,1-2 1 15,-2-1-1-15,1 1 0 0,-3-2 0 0,1-2 0 16,-1 0 0-16,-1-1 0 0,-2-2 0 16,2-1 0-16,0 2 0 0,-3 0 0 15,2-2 0-15,-1 2 0 0,-3 1 0 16,-1-1 0-16,0 2 0 0,-5 1 1 15,-3 1-1-15,-3 0 0 0,-2 0 0 16,-5 1 0-16,-3 1 0 0,-6-2 0 16,-1 2 0-16,-5 1 0 0,-6 2 0 15,-5-4 0-15,-3 1 0 0,-1 3 1 0,-5 1-1 16,-7-1 0-16,-4-1 0 0,-4-3 0 16,-3 1 0-16,-6 1 0 0,-5-3 0 15,-3-2 0-15,-2 1 0 0,-6-2 0 16,-4 2 0-16,-6-1 1 0,-4-3-2 15,-6 1 1-15,-8-1 0 0,-7 1 0 16,-2-1 0-16,-6 3-1 0,-3 0 1 16,-2 2 0-16,-3 4-1 0,0 1 0 0,0 3 0 15,-2 3 1-15,-1 6-1 0,-3 4 1 16,-1 6-1-16,-3 7 1 0,-2 8 1 16,-2 8-1-16,-3 6 0 0,-4 3 0 15,1 8 1-15,-4 3-1 0,1 5 0 16,-2 2 0-16,0 1 0 0,-4 4 1 15,3 0 0-15,0 1-1 0,-1 3 1 0,1 0 0 16,0-2 0-16,3 2 0 0,3-3-1 16,3 1 2-16,1 2 1 0,2-4 0 15,0-1 0-15,3 0-1 0,1-4 1 16,1 2-1-16,-1-4-1 0,0-3 0 16,0-3-2-16,1-5 1 0,-4-2 0 15,2-4 0-15,-2-9-1 0,2-2 2 16,-1-7-1-16,1-4 2 0,-2-4-2 15,4-8 1-15,-4-3 0 0,2 0-1 0,-2-5 0 16,-2-4 1-16,-1-1-1 0,-3-1 0 16,-3-3 1-16,-4-1-1 0,-5-2 1 15,-4-1-1-15,-7 1 0 0,-6-3-1 16,-6 1 1-16,-4 1-1 0,-3 2 0 16,-2-2 1-16,-1 0 0 0,-1-2-1 15,1 0 1-15,-1-1 0 0,-2-4 0 16,-3-1 0-16,-4-1 0 0,-2 1 0 0,-3 0 0 15,-6-1 0-15,-1-1 0 0,-4 2 0 16,-3 2 0-16,-2-1 0 0,-3 0 0 16,0 1 1-16,-1 2-1 0,-3 1 0 15,1 1 0-15,1 0-1 0,0-3 1 16,-1 0 0-16,0 1-1 0,2-3 0 16,0 3 1-16,4-5 0 0,-4-2 0 15,1 0 0-15,0-1-2 0,-2 0-1 16,1-1-2-16,-1-2 0 0,-2 0 0 15,0-1-1-15,0 2 1 0,-2 1 1 0,5-1 2 16,1-1 1-16,0 1 1 0,2-1 1 16,-2 1 1-16,1 0 0 0,2 1 1 15,-1-1 0-15,0 1-1 0,-1 0 1 16,-1-2-1-16,2 3 0 0,3 0-3 16,-1-2-1-16,0 1-2 0,-2 0 1 15,-2-2-1-15,1 2-1 0,2 0 2 0,-2-2 1 16,0 0 1-16,-1-2 1 0,-1 2 0 15,1 2 0-15,2-2 1 0,-2 1-1 16,1 0 0-16,-1 0 1 0,-4 0-1 16,3 2 0-16,3 0 1 0,-2 0 1 15,0 0 0-15,0-1 3 0,-2 3 0 16,5 2 0-16,1 0 1 0,-5 0-1 16,4 1-1-16,-2-1-1 0,-3 5-1 0,2 0-1 15,-2-1 0-15,-2 0-1 0,-2-1 0 16,-4 0 1-16,-2 2-1 0,3-1 0 15,-1-2 0-15,-1 0 1 0,-3-2-1 16,0 1 0-16,5 0 0 0,1-1 0 16,-4-1 1-16,0 0-1 0,-3-1 1 15,3 5 0-15,-2-3-1 0,-3 1 2 16,-4 2 0-16,-4 0 0 0,0 3 2 16,-2 1-1-16,-7-1 1 0,2 2-1 15,-3 2 0-15,3 0-1 0,-4-1-1 0,0 2-1 16,0-3-1-16,4 1 1 0,-2-2 0 15,-2 1 0-15,5-2 1 0,1 0 0 16,4-2-1-16,-3 2 1 0,1 0 0 16,5-1-1-16,4-3 0 0,0 2 0 15,2 1 0-15,-3 0-1 0,5-3 1 16,0 1-1-16,-2 3 0 0,-5 1 1 0,2 1-1 16,5-2 1-16,2-1 0 0,3 1 0 15,2 0 0-15,4 0 0 0,13-1 0 16,4-1 0-16,6-1 0 0,7 0 0 15,2-2 0-15,10-1 0 0,6 0 0 16,1-2 0-16,3 0 0 0,-1 4 0 16,2-2 0-16,2 1 0 0,2-1 0 15,2-1 1-15,1-3-1 0,3-1 0 16,6-5 0-16,3-5 1 0,3-4 0 16,2-8 2-16,1-8 1 0,5-7 1 0,0-9 2 15,5-9 1-15,0-12 1 0,1-10 0 16,2-10 0-16,-3-12 0 0,1-7-2 15,-2-12-1-15,-2-8-1 0,-1-9 0 16,2-3-1-16,-1-2 0 0,1-1 1 16,2 3 1-16,6 7-2 0,4 6 1 15,9 8-1-15,7 5-9 0,9 8-16 16,6 3-15-16,4-2-134 0,4 6-136 0,-4 2-340 16</inkml:trace>
  <inkml:trace contextRef="#ctx0" brushRef="#br0" timeOffset="531094.6414">3252 6899 513 0,'22'-3'114'0,"-5"6"5"0,-7-3-75 16,-11-1-13-16,1 1-6 0,-7 1-1 0,-7 0 0 15,-8 4-3-15,-8 0-4 0,-2 1-7 16,-4 6-2-16,-10-3 0 0,3 1 1 15,0-2 0-15,-4 1 0 0,8-2 0 16,1-2 1-16,1-4 2 0,4 2 1 16,4-2 1-16,9 3 2 0,4-4 0 15,1 0-1-15,6 1-1 0,4 2-5 16,10 1-2-16,-2 3-3 0,2-1-3 16,7 4 1-16,-11 3-1 0,11 2 2 0,3 3 2 15,-7 6 2-15,5 5 1 0,-7 6 2 16,-1 5 1-16,9 6 0 0,-9 3 0 15,-8 4-1-15,3 0-2 0,-6-3-3 16,6-1-1-16,-6-2-1 0,1-5-2 16,-4-3-6-16,8-6-6 0,-4-4-10 15,4-6-13-15,-6-6-10 0,-1-6-83 16,3-7-47-16,-1-5-112 0,-1-3-236 0</inkml:trace>
  <inkml:trace contextRef="#ctx0" brushRef="#br0" timeOffset="531329.2719">2700 7339 425 0,'5'-6'108'0,"7"-3"7"0,3 2-8 0,8-1-81 15,6 1-1-15,4 2 5 0,4 1 4 16,3 2 2-16,-3 2-3 0,5 0-3 15,-3 2-4-15,-1 2-5 0,-4 0-5 16,-4 0-6-16,-5-1-13 0,-2-2-14 16,-7-1-113-16,-4-4-20 0,-2-4-107 15,9-3-227-15</inkml:trace>
  <inkml:trace contextRef="#ctx0" brushRef="#br0" timeOffset="531727.7311">3702 6977 549 0,'59'-7'124'0,"-41"3"4"15,-3 4-83-15,-14 8-9 0,-2 7 5 16,-7 8 3-16,-6 10 2 0,-8 10 0 15,-1 8-2-15,-2 6-7 0,8 5-6 0,4 3-8 16,13 1-6-16,4 0-4 0,12-6-6 16,4-2-2-16,2-4-3 0,0-6-3 15,-4-8-7-15,0-3-11 0,0-9-18 16,-6-3 76-16,3-10-216 0,-6-7-148 16,2-5-384-16</inkml:trace>
  <inkml:trace contextRef="#ctx0" brushRef="#br0" timeOffset="532494.724">4362 7389 446 0,'5'-16'110'0,"0"-2"8"0,-7-1-61 16,9 0-12-16,-7 0-2 0,-1 3 0 15,-4 0-3-15,4 2-4 0,-8 1-5 16,-1 4-4-16,-2 0-4 0,4 2-4 16,-1 3-4-16,0 1-3 0,-5 5-3 15,2 3-1-15,1 2-3 0,-1 3-1 16,-3 4-1-16,2 2 0 0,-3 3 0 16,0-2 0-16,6 2-1 0,2-2 0 0,3 0-1 15,5-2-1-15,5-3 0 0,3-2 0 16,-1-2-1-16,4 0 0 0,-1-4 0 15,7-3-1-15,-8-2-2 0,-2-2 1 16,1-1-1-16,-2-2 1 0,-4 0 0 16,-2 1 0-16,-8 0 1 0,6-1 1 15,-3 2 1-15,-1 2 0 0,3 1-1 0,1 0 1 16,0 1-3-16,-1 0 2 0,0 0 0 16,3-2 139-16,0-1-292 0,1-2-151 15,-1-3-447-15</inkml:trace>
  <inkml:trace contextRef="#ctx0" brushRef="#br0" timeOffset="533177.7919">4252 7329 454 0,'-2'-7'144'0,"15"2"5"0,-15-1-12 16,5 2-9-16,1 3-98 0,-3 0-3 16,1 2-1-16,-2 4 3 0,-8 1 0 0,10 9-1 15,-6 3-3-15,2 8-1 0,-4 9-2 16,1 6-2-16,-3 6-7 0,-4 4-3 16,-3 1-4-16,6 3-3 0,-2-2-1 15,2-2-1-15,-2-3-1 0,3-4-2 16,4-5-6-16,-1-6-5 0,0-7-9 15,0-2-9-15,-1-10-6 0,2-3-6 16,-1-7-6-16,1-6-3 0,-1-8-3 0,2-7-6 16,-2-7-30-16,2-8-17 15,2-7-4-15,1-9-1 0,4-6 17 0,2-4 20 16,3-3 26-16,-3-1 52 0,0 3 44 16,-1 4 25-16,-2 7 23 0,-4 7 0 15,1 7-2-15,-1 4-4 0,2 8-9 16,3 4-16-16,2 1-13 0,4 1-10 15,5 1-7-15,3 3-6 0,7-1-4 16,-1 3-5-16,8 3-2 0,-2 2-4 0,2 8-2 16,0 4-1-16,1 3-3 0,-6 5 0 15,1 5 0-15,-7 4 0 0,-2 2 1 16,-6-1 0-16,-6 1-1 0,-7 3 1 16,-1-1-1-16,-9-2 0 0,-3-3-1 15,-8-1 0-15,3-2-2 0,-9-4 0 16,-1-4-4-16,-2-3-4 0,0-4-7 15,7-2-8-15,7-2-10 0,-4-2-12 0,14-4-10 16,4-1-123-16,10-2-124 0,6-1-298 16</inkml:trace>
  <inkml:trace contextRef="#ctx0" brushRef="#br0" timeOffset="533575.3729">4906 7488 642 0,'0'1'140'16,"-5"-5"4"-16,8 5-104 0,0 2-13 16,-3 4-2-16,-9-1-1 0,6 2 2 15,-1 0-3-15,-1 4-4 0,-4-3-5 0,-7 1-3 16,9-4-4-16,0 3-1 0,-2-3-1 15,4-1-3 1,3-3-3-16,-2 1-3 0,-7-3-3 0,3-3-4 0,11-1-4 16,-9-3-2-16,6-1 2 0,8-3 1 15,0-2 3-15,2 0 3 0,-1 1 2 16,11 2 3-16,-6 2 2 0,-1 3 0 16,-5 4 1-16,12 2 0 0,-8 6 1 0,0 1 3 15,-11 5 1-15,9 3 1 0,-8 3 3 16,-4 5 1-16,-12 0 2 0,6 4 0 15,-8 2-1-15,-4-1-1 0,-7 2-1 16,2-3-2-16,-8-2-4 0,-2-1-9 16,-2-5-8-16,2-6-19 0,7 0-131 15,5-7-132-15,9-4-330 0</inkml:trace>
  <inkml:trace contextRef="#ctx0" brushRef="#br0" timeOffset="534038.3142">5547 7344 645 0,'-2'-22'144'0,"-2"2"5"0,2-1-107 16,-2 1-11-16,-1 3 1 0,-6 5-1 0,4 1-2 15,-6 2-2-15,0 6-4 16,-2 3-4-16,2 5-6 0,-3 3-4 0,0 6-1 15,-3 4-3-15,8 3-3 0,0 5-1 16,1-3 0-16,0 4-1 0,7-1 0 16,3-1 0-16,6-1 0 0,1-3-1 0,3-6-1 15,5-2 0-15,3-5-2 16,3-3 1-16,0-9-1 0,0-6 0 0,-4-3 1 16,-1-7 0-16,1-3 1 0,-3-3 1 15,-4-5 1-15,-2 3 0 0,1 0 2 16,-2-1 1-16,0 3 4 0,-6 3 4 15,1 5 5-15,3 4 5 0,-2 4 2 16,-6 7-3-16,1 9 0 0,-3 5-3 16,1 6-3-16,-1 5-4 0,-7 6-4 15,6 8-1-15,0 7 1 0,1 1-1 16,1 4 1-16,-2 4-1 0,0 2-1 0,6 1-1 16,-6-1 1-16,2-2-2 0,-2-3 0 15,1-3-1-15,0-4 0 0,6-8-5 16,-3-4-11-16,3-6-14 0,0-8-20 15,5-7-18-15,-1-8-132 0,9-11-149 16,-2-6-336-16</inkml:trace>
  <inkml:trace contextRef="#ctx0" brushRef="#br0" timeOffset="534354.6022">6077 6870 754 0,'-8'0'160'15,"-1"0"2"-15,8 7-126 0,7 4-16 16,8 8-1-16,2 7 3 0,4 9 6 15,4 9 6-15,7 10 1 0,-8 7 2 16,-1 10-3-16,-5 4-6 0,-7 1-4 0,-15 2-6 16,-8 1-5-16,-12-4-4 0,-4-4-3 15,-12-3-10-15,-8-5-17 0,-5-4-28 16,0-8-28-16,-2-4-129 0,1-4-156 16,-5-10-357-16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0-02T06:15:05.13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2428 2840 499 0,'-2'-7'124'15,"-1"1"5"-15,2-2-69 0,-1 3-11 16,-1 3-4-16,7-2-2 0,-5 2-2 16,1-1-1-16,-5 3-3 0,7-1 0 15,-1 1-5-15,-2 0-4 0,-4 0-5 0,8 0-5 16,-3 3-5-16,1 0-3 0,-1 7-3 16,9 4-2-16,-5 4-2 0,4 7-1 15,-3 5 1-15,5 4 0 0,-3 1-1 16,0 2 0-16,-7 0-2 0,9-1 0 15,-5-2 1-15,-1-2-1 0,-3-2 2 16,5-1-1-16,-2-4 0 0,-2-2 0 16,-5-6 1-16,5-3 0 0,-2-3 1 0,-1-3 0 15,-6-5 0-15,7-3 2 0,-6-5 0 16,-2-6-1-16,-3-3 1 0,6-4-2 16,-4-7 0-16,1-3-2 0,1-4 0 15,14 0 0-15,-1 1-1 0,5-1 0 16,-3 0-1-16,10 3 1 0,-1 1 0 15,0-2-1-15,-4 1 1 0,11-2 0 16,-1 0 0-16,6-2 0 0,-1 1 1 16,12 4-1-16,-5 2 0 0,-2 1-2 0,-3 6-4 15,5 1-7-15,-13 10-13 0,0 2-19 16,-8 4-1-16,6 4-140 0,2 4-137 16,4 2-330-16</inkml:trace>
  <inkml:trace contextRef="#ctx0" brushRef="#br0" timeOffset="7672.9048">4097 3194 518 0,'12'-1'130'0,"-10"0"6"16,3 2-61-16,-6-1-28 0,-6 2-16 15,-4 2-5-15,-5 1-5 0,-8 0-3 16,1 0-3-16,-19 0-1 0,-5 1-3 16,-2 0 2-16,-6-1 5 0,-2 0 2 15,3-1-2-15,-5 1-3 0,17-2-2 16,2 0 0-16,5-3-2 0,10-1-5 16,6-3-4-16,2-1-1 0,8 0-5 15,4-2-8-15,12-1-17 0,5-2-11 0,6-2-32 16,6 1-96-16,1-1-120 15,-11 1-270-15</inkml:trace>
  <inkml:trace contextRef="#ctx0" brushRef="#br0" timeOffset="8046.7885">3970 3022 204 0,'12'-4'51'0,"2"0"9"0,-2 0-16 15,3 0-4-15,0 0 7 0,-3 3 7 16,-2 0 8-16,2 1 1 0,-7 0 0 16,-3 2-2-16,-7 1-8 0,-8 1-7 15,-1 1-7-15,-6-2-6 0,-16 2-6 16,8 0-5-16,-22-1-5 0,-7 1 0 0,0 0 0 16,-3-2 3-16,1 1 3 0,5-2-5 15,-3 0-5-15,29-1-9 0,8 0-19 16,12-2 101-16,11-2-244 0,17 2-150 15,-40-4-394-15</inkml:trace>
  <inkml:trace contextRef="#ctx0" brushRef="#br0" timeOffset="10937.2911">5249 2534 460 0,'14'-11'119'0,"-3"-1"6"0,7-2-60 16,-7-1-13-16,1-1-7 0,-14-3-6 16,-1-1-3-16,-7 0-4 0,-1 1-4 15,-7 1 125-15,-3 4-130 0,-6 1-5 0,7 7-1 16,-6 5-3-16,-1 5-3 0,1 6-1 16,9 4-131-16,-2 7 126 0,-1 3 0 15,-2 4-1-15,14 3-2 0,-5 1-1 16,4 1-2-16,-3 2 2 0,14-1 0 15,3-6-1-15,4 1 0 0,-4-4 1 16,12-3-1-16,4-5 0 0,2-7 1 16,-3-2-1-16,5-4-2 0,-1-6 0 15,-2-4-1-15,-1-5 2 0,-5-4 0 16,-1-3 0-16,-4-3 37 0,-5-4-36 0,-1-1 1 16,-2-3-1-16,-2-3 1 0,0-3-1 15,9 0 0-15,-9-2-37 0,2 2 38 16,1 3-1-16,0 4 3 0,0 7 3 15,1 7 2-15,-11 2 1 0,8 6 1 16,-1 5 1-16,-2 2 0 0,0 5-1 16,1 2 1-16,-4 4-2 0,3 8 0 0,-3 4 0 15,2 7 3 1,1 4 0-16,-1 1 0 0,-1 4-3 0,3 2 0 16,0-1-1-16,0 2-1 0,1-1-3 0,22-1-1 15,-18-3-3-15,4-4 0 0,1-4-7 16,13-4-10-16,-16-9-16 0,2-2-19 15,-21-6-82-15,30-7-54 0,-17-6-126 16,-1-1-260-16</inkml:trace>
  <inkml:trace contextRef="#ctx0" brushRef="#br0" timeOffset="11388.6078">5665 3093 509 0,'5'-2'129'16,"0"1"10"-16,-5 1-60 0,-1 0-21 15,-9 1-9-15,-3 0-5 0,-9 3-5 16,-2-2-3-16,-15 1-7 0,-9-1-6 15,-14 2-3-15,-4 2 1 0,-13-1-1 0,3 0-2 16,-12-1 0-16,15-1-3 16,-6 1-3-16,17-2-3 0,5-2-2 0,14-1-2 15,4 0-6-15,24 1-19 0,-7-1-14 16,26 1-14-16,0 1 8 0,26-1 8 16,-8 4-151-16,22 4-127 0,-7-2-300 15</inkml:trace>
  <inkml:trace contextRef="#ctx0" brushRef="#br0" timeOffset="11912.8384">5118 3377 695 0,'-5'-16'163'0,"3"2"7"0,-3 4-115 0,0 3-13 16,0 3-4-16,3 3-7 0,-3 3-8 16,2 8-7-16,1 7-6 0,6 10-5 15,-4 4-2-15,0 6-1 0,-3 5 0 16,2 3 0-16,0 3-1 0,-2-1 0 16,-4-3-1-16,11 1 1 0,-6 2-1 15,1-1 0-15,1-4 1 0,6-4-1 0,-7-4 0 16,-3-7 0-16,-3-4 0 0,9-7 0 15,-5-4 0-15,-1-6 1 0,-6-6-1 16,15-3-1-16,-6-4 0 0,1-9 1 16,-4-6-1-16,13-7-1 0,-2-1 1 15,4-5-1-15,-2-2 1 0,14 4-1 16,2 1 1-16,3 5-1 0,-2 5 1 16,19 4-1-16,-14 4 0 0,1 5 1 0,-5 5 0 15,3 4-1-15,-6 4 1 0,0 5 0 16,-17 3 0-16,21 2-1 0,-12 4 1 15,-5 2 0-15,-3 1 0 0,10 1 0 16,-15 4 2-16,-5 1 1 0,-16 1 1 16,18-2 2-16,-19 0 1 0,-8-2 1 15,-16-1 2-15,18-6 2 16,11-1 1-16,0-3-2 0,-42-3 1 0,8-5 0 16,-21-4-2-16,16-3-1 0,4-7-6 15,13-7-14-15,14-5-22 0,8-6-16 0,-1-5-141 16,22-3-151-16,1-1-365 0</inkml:trace>
  <inkml:trace contextRef="#ctx0" brushRef="#br0" timeOffset="13641.914">9579 2677 523 0,'16'-26'126'0,"2"-1"4"15,-16 3-68-15,0 1-27 0,-9 7-9 16,2 1-3-16,-10 3-1 0,-7 3-1 15,-8 4 1-15,4 4-3 0,-3 6-2 16,-2 4-2-16,4 3-3 0,5 5-3 16,0 4-4-16,12 4-2 0,-5 1-2 15,4 1 0-15,9-2-1 0,5 3 0 16,4-3-1-16,10-4 0 0,-7-4-1 16,11-3-1-16,3-2 0 0,0-6-1 0,-1-2 0 15,-6-5 1-15,-1-4 0 0,-1-2 2 16,0-4-1-16,-4-3 2 0,-3-2 0 15,-2-4 1-15,4-2-1 0,4 0 1 16,-8-1 1-16,-6 1 1 0,5 1 2 16,-1 1 2-16,-2 4 1 0,-2 4 4 15,-5 2 1-15,3 4 1 0,5 2-2 16,0 3-2-16,-2 0-1 0,4 2 0 0,-4 3-1 16,2 0 1-16,2 5 0 0,-8 5 2 15,4 5 2-15,2 6 2 0,-4 2 0 16,3 6-3-16,-6 5-1 0,3 4-1 15,1 5-2-15,-4-1-2 0,-4 2-2 16,0 3-1-16,-1-2-1 0,1-2 0 16,-7-4 0-16,3-5-1 0,-6-6-1 15,2-5 0-15,-6-3-4 0,-3-3-5 16,-3-7-7-16,-3-9-8 0,-1-4-11 0,0-5-10 16,0-3-12-16,4-11-124 0,6-7-126 15,11-2-306-15</inkml:trace>
  <inkml:trace contextRef="#ctx0" brushRef="#br0" timeOffset="13969.8722">10100 2600 567 0,'-11'-12'133'0,"1"0"1"0,-11 1-87 16,-4 2-14-16,-14 5 0 0,16 6 1 16,12 3 1-16,-1 3-1 0,-39 8 1 15,6 6-5-15,-1 4-5 0,11 4-5 16,9 0-7-16,7 2-6 0,23 3-5 0,8-3-1 15,8-2 0-15,0-4-6 16,-10-1-6-16,-2-7-8 0,35-2-13 0,-1-7-11 16,5-4-9-16,-5-11-117 0,-3-2-118 15,0-8-278-15</inkml:trace>
  <inkml:trace contextRef="#ctx0" brushRef="#br0" timeOffset="14428.7674">10444 2208 773 0,'-2'-11'162'0,"2"3"5"16,-4 1-108-16,2 2-109 0,-1 5 81 0,3 3-8 15,0 6-4-15,-2 7-4 0,-2 4-1 16,4 11-3-16,-1 7-1 0,-4 8 1 16,1 4-2-16,4 2-3 0,-2 1-4 15,-2 1-2-15,-1-4 1 0,8-2-1 16,-2-4 1-16,-2-2-1 0,-3-2 1 15,4-6 0-15,3-7-1 0,-1-4 1 0,-4-5-1 16,3-6 0-16,1-5 1 0,-5-4 0 16,1-2-1-16,5-5 0 0,-4-3 0 15,-4-2 1-15,1-2-2 0,0-1 1 16,8-2-2-16,-2 1 2 0,-5-1 0 16,6 1 0-16,0-1-1 0,-2 2 1 15,-2 1 1-15,3 0 0 0,-2 0-1 16,-3 0 1-16,-6 0 0 0,4-2 0 15,-1 2-1-15,-8-2 1 0,-4 0-1 0,-3 2 0 16,-2 3-1-16,-4 4 0 0,-5 5 1 16,-1 6-1-16,4 1 1 0,5 4 0 15,-5 1 1-15,10 1-1 0,3 4 1 16,6 1-1-16,6 1 0 0,5 2 0 16,2 2 1-16,7 3-2 0,6-2 1 15,5-2 0-15,1-3-2 0,2-2-10 16,2-7-15-16,4-4-17 0,4-6-99 0,-7-6-39 15,-2-7-122-15,-1-3-252 0</inkml:trace>
  <inkml:trace contextRef="#ctx0" brushRef="#br0" timeOffset="15430.4314">10961 2309 486 0,'7'-18'126'15,"-3"2"7"-15,1 3-60 0,-4 2-19 0,-3 1-9 16,-6 4-7-16,2 3-5 0,1 1-7 16,-6 10-5-16,-7 6-6 0,0 9-1 15,2 11 0-15,-7 10-2 0,-8 10 0 16,5 10 3-16,6 1-1 0,5 3-1 16,0 1-1-16,5-1-3 0,7-4-3 15,10-4-3-15,-6-7-1 0,9-5-4 16,1-5-10-16,1-9-14 0,-8-8 19 15,7-8-161-15,-4-4-138 0,5-8-348 16</inkml:trace>
  <inkml:trace contextRef="#ctx0" brushRef="#br0" timeOffset="16212.0853">11306 2720 609 0,'22'-13'130'0,"-7"-1"6"0,4-1-83 0,-6-5-81 15,-4 3 59-15,-3 1-2 0,9 0 3 16,-17 4-1-16,0 2-2 0,-9 3-3 16,12 3-2-16,-13 3-3 0,-5 4-6 15,-12 6-7-15,-4 4-4 0,7 6-3 16,0 4 0-16,-8 4-2 0,11 4 1 0,8 1 0 16,4 1 0-16,15-3 0 0,-6-2-2 15,7-3 1-15,4-3 0 0,6-5-1 16,-1-5 0-16,6-4 1 0,0-7 1 15,1-5-1-15,-5-6 0 0,1-3 1 16,-2-4 1-16,-1-2 0 0,1-4-1 16,-5-2 1-16,-1-2 0 0,0-4-1 15,2-1 1-15,-3 2 0 0,-2 0 1 16,-2 4 1-16,4 5 2 0,-3 5 1 16,0 8 1-16,-4 4 0 0,5 7 4 0,-6 5 3 15,-3 7 2-15,-2 5-1 0,5 3 1 16,-4 5-1-16,-1 5 0 0,-2 1-4 15,9 0-5-15,4-1-3 0,-1-2-3 16,-1-3-10-16,7-3-19 0,5-5-20 16,3-7-137-16,-2-7-146 0,5-7-359 15</inkml:trace>
  <inkml:trace contextRef="#ctx0" brushRef="#br0" timeOffset="16552.7242">11739 2884 703 0,'1'5'154'0,"-8"-5"0"15,4 3-114-15,0 0-23 0,3 4-5 0,-6-4-1 16,3 2-4-16,3 1 1 0,-4-1-1 16,0-1 0-16,1 1-2 0,4-3-2 15,2 2-1-15,-7-4-2 0,4 1-1 16,-1 1 0-16,3-4-2 0,-10-1-1 15,4-5 0-15,4 2 1 0,6-3 0 16,-1 1 1-16,4-1 0 0,-6 2 0 16,10 2 1-16,-7 4 0 0,0 1 0 15,-4 5 0-15,3 4 2 0,-6 3 0 0,7 2 1 16,-7 5 1-16,4 4 0 0,-15 0 2 16,9 5 0-16,-11-4 1 0,6 3-1 15,-8 1 0-15,0-1 0 0,-4-2-8 16,9-4-14-16,-12-4-14 0,7-5-133 15,2-2-133-15,4-6-332 0</inkml:trace>
  <inkml:trace contextRef="#ctx0" brushRef="#br0" timeOffset="16968.2954">12251 2377 761 0,'1'-10'292'0,"-7"4"-131"0,6 6-141 0,0 7-139 16,2 7 128-16,-8 6 129 16,3 6-131-16,0 6-130 0,-3 6 132 0,-12 7 1 15,9-1-1-15,-4-2-1 0,7-1-2 16,-10 0-3-16,4-3-1 0,2-5 0 16,10-7-1-16,-14-5 0 0,8-2-2 15,3-7-1-15,4-5-2 0,-4-3 0 16,3-5-1-16,4-5 0 0,10-3 1 15,-11-6 1-15,13-3 1 0,5-6 1 0,5 1 1 16,-8 2-1-16,11 0 0 16,-1 4 0-16,8 5-1 0,-15 4 1 0,-1 7-1 15,0 1 0-15,5 4 1 0,40 2 1 16,-56 4 0-16,-3 5 2 0,2 2 1 16,-10 0 0-16,2 4 1 0,-4 2 0 15,-54 4 1-15,35-5 0 0,13 1-1 16,-5-1-1-16,-1-1 0 0,-18-4 0 15,4-1 0-15,-3-4-1 0,14 0-2 16,-23-4-7-16,9-3-8 0,2-7-12 0,15-1-14 16,-11-7-53-16,17-7-77 0,8-3-120 15,15-3-261-15</inkml:trace>
  <inkml:trace contextRef="#ctx0" brushRef="#br0" timeOffset="17261.7964">12789 2164 664 0,'-13'-7'146'0,"8"3"0"16,1 1-109-16,10 6-18 0,-10 5-1 15,7 5 1-15,1 8 1 0,7 7 2 0,-9 11 3 16,3 9 2-16,1 6-2 0,1 7-3 15,-7 5-5-15,0-1-4 0,-2 4 0 16,-3-1 0-16,-10 2-1 0,-2-3 0 16,-3 1-1-16,3-5 0 0,-11-2-1 15,0-6-3-15,2-8-2 0,3-6-3 16,-3-6-9-16,-1-5-15 0,2-7-20 16,9-8-2-16,-1-5-144 0,-2-8-146 0,10-3-344 15</inkml:trace>
  <inkml:trace contextRef="#ctx0" brushRef="#br0" timeOffset="17905.0328">13640 3011 602 0,'6'0'141'0,"-5"1"7"0,-3-3-91 16,-1 1-19-16,-3-1-7 0,-7 0-4 15,-8-1-6-15,-5 1-1 0,-6 0-6 16,-5 0-3-16,-6-1-1 0,1 1 1 16,2 0-1-16,4 1-2 0,4-1-2 15,6 1-4-15,7-2-7 0,4 1-8 0,7-3-9 16,5-1-6-16,9-4-5 0,7-3-4 16,8-3-2-16,6-1-2 0,9-3-1 15,6 0-5-15,3 1 0 0,2 1 3 16,-2 5 3-16,-1 3 5 0,-8 2 14 15,-7 1 20-15,-8 5 27 0,-7 2 21 16,-8 0 8-16,-6-1 4 0,-9 2 5 16,-2 0-5-16,-5 0-8 0,-9 1-11 15,-3-1-9-15,-8 0-4 0,-4-1-3 0,-4-1-4 16,-3 0-3-16,-1-2-3 0,6 1-7 16,2-1-8-16,8 2-11 0,8 0-16 15,10-2-13-15,12-2-128 0,11-3-134 16,10 0-319-16</inkml:trace>
  <inkml:trace contextRef="#ctx0" brushRef="#br0" timeOffset="18143.8463">14287 2310 725 0,'-4'-8'161'0,"0"1"-1"15,2 5-110-15,0 2-34 0,2 5-12 16,0 7 2-16,0 10 4 0,-1 9 6 0,-2 11 4 16,-2 7 6-16,-3 13 1 0,0 5 0 15,-1 5-3-15,-1 0-7 0,3-2-6 16,-2-3-5-16,4-7-3 0,3-7-10 16,1-8-18-16,-3-10-23 0,4-10-139 15,2-6-149-15,0-9-369 0</inkml:trace>
  <inkml:trace contextRef="#ctx0" brushRef="#br0" timeOffset="62692.894">2336 6018 559 0,'2'-14'139'15,"-5"1"7"-15,3 7-67 0,-5 4-27 0,12-1-7 16,-13 2-2-16,10 0-4 0,-8 3-6 16,10 3-2-16,-11 9-2 0,3 7-4 15,-10 8-4-15,5 11-2 0,-9 9-1 16,2 7-1-16,-7 9-3 0,10-1-6 16,-3-1-1-16,1-3-3 0,3-2-1 15,9-5-1-15,1-4 0 0,3-11-4 16,0-2-7-16,-54-9-14 0,64-5-15 15,-2-8-18-15,-1-8 19 0,-6-15 18 16,8-4-170-16,-1-6-129 0,60-7-325 0</inkml:trace>
  <inkml:trace contextRef="#ctx0" brushRef="#br0" timeOffset="62967.8619">2292 6060 623 0,'-13'-29'133'0,"12"-1"5"0,1 1-107 0,4 0-7 16,81 5 1-16,-70 0 3 0,-4 5 3 16,2 7-1-16,2 5-3 0,5 4-3 15,-2 4-3-15,4 6-3 0,-3 6-4 16,9 4-4-16,5 5-1 0,0 5-3 16,-2 4-1-16,6 1-1 0,-9 1-2 15,-2 0 1-15,-9-1-1 0,-14-1 0 16,-1-4 1-16,-6-1-1 0,-10-4 1 0,-15-3-1 15,-1-1-2-15,-7-5-6 0,-1-4-7 16,2-3-14-16,-1-4-12 0,9-4-7 16,4-4-7-16,12-5-120 0,5 0-118 15,12 0-280-15</inkml:trace>
  <inkml:trace contextRef="#ctx0" brushRef="#br0" timeOffset="63691.932">3085 5866 370 0,'18'-34'95'0,"4"0"7"16,-2 0-95-16,3 2 86 0,-68 2-45 15,63 6-5-15,1 3 1 0,-8 6 3 16,-3 3-2-16,0 7-2 0,-6 1 115 16,63 6-120-16,-74 6-3 0,-12 8-1 0,-4 10-2 15,-3 12-2-15,-5 12 1 0,1 14-119 16,-3 9 117-16,8 4-3 0,11 7-5 16,9 2-6-16,6-5-4 0,13 0-5 15,8-6-3-15,8-6 0 0,9-7-3 16,-3-8-5-16,-3-7-9 0,6-7-17 15,-8-10-17-15,-4-8-15 0,1-8-126 16,-16-5-139-16,-3-5-314 0</inkml:trace>
  <inkml:trace contextRef="#ctx0" brushRef="#br0" timeOffset="65042.1575">3836 5738 446 0,'12'-23'119'0,"-2"-1"8"15,-1 2-37-15,-2 3-36 0,0 1-8 16,-2 5-1-16,-2 2-2 0,-6 2 0 16,2 3-3-16,-4 2-3 0,-3 3-4 15,-2 2-5-15,4 5-5 0,-4 4-4 0,0 8-4 16,-5 4-4-16,8 6-1 0,-2 5-2 16,2 6-1-16,-2 5-1 0,4 1-2 15,4 3 0-15,4 0-3 0,-1-1 0 16,2-4-1-16,-2-2 0 15,-1-4 0-15,6-1 0 0,1-8 1 0,-2-3 0 16,-3-7 1-16,-3-2 0 0,1-5 1 16,-8-4 0-16,-1-5 0 0,-7-2-1 15,2-2 1-15,-1-2-2 0,-2-4 1 16,-2 0-2-16,8-2 0 0,-1 1-1 0,6 0 0 16,2 0 0-16,-57 2-1 0,63 2 0 15,3 1 0-15,1 3-1 0,12 1 1 16,-6 2 1-16,3 6-1 0,61 1 1 15,-56 4 1-15,-3 3 0 0,0 5 0 16,-5 3 1-16,5 3 0 0,-2 4 0 16,0 5 1-16,-5 3 0 0,8 4 0 15,-11 0 0-15,-2 4 0 0,-2 3 0 0,3-1 0 16,-5 1-1-16,-1-3 0 0,-4-1 1 16,11-3-1-16,-2-4-3 0,-1-5-7 15,-1-5-12-15,7-7-17 0,-2-6-18 16,1-6-129-16,-2-14-138 0,9-7-329 15</inkml:trace>
  <inkml:trace contextRef="#ctx0" brushRef="#br0" timeOffset="65459.5548">4296 6058 676 0,'-5'-5'161'0,"4"0"6"0,-4 1-107 15,2 1-11-15,2 0-10 16,1 1 4-16,-1 2-10 0,-2 0-10 16,2 2-5-16,0 3-6 0,8 5-4 0,1 3-4 15,-8 5-3-15,-3 1 0 0,2 7 1 16,7 1-1-16,-2 0 1 0,-2 3-2 15,-2-2 1-15,4 0-1 0,3-1 1 0,-3-3-1 16,-4-5 0-16,5 0 2 0,-12-9 0 16,5-1 0-16,-1-6 1 0,-8-3 0 15,4-7 0-15,1-3 0 0,-4-9 0 16,7 0-2-16,-3-7 0 0,-1-5 0 16,11-1 0-16,1-1 0 0,5 0-1 15,2 2 0-15,9 0 0 0,-1 3 0 16,8 2 0-16,-3 3 0 0,-1 3-3 15,1 2-2-15,2 3-6 0,-1 5-8 0,-2 5-11 16,-4 3-15-16,2 5-14 0,-1 3-128 16,-3 4-136-16,2 4-322 0</inkml:trace>
  <inkml:trace contextRef="#ctx0" brushRef="#br0" timeOffset="66026.861">4856 5552 795 0,'3'-8'156'0,"6"-1"6"0,-12 2-116 15,8 1-120-15,-6 3 111 0,4 1-3 16,2 2-8-16,1 1-5 0,-4 4-5 16,1 4-4-16,0 2-3 0,-2 3-2 15,5 5-2-15,-6 2 1 0,3 5 0 16,-3 1-2-16,-4 3 0 0,0 2 0 16,-2 3-1-16,-1-1 0 0,3 3 0 0,5-4-1 15,-2 3 0-15,5-4 0 0,-1-1-1 16,11-4 0-16,1-3 1 0,6-4-1 15,-4-3 2-15,14-6-1 0,-4-3-2 16,2-6-1-16,-2-3-1 0,-7-4 0 16,1-1-2-16,-3-2 0 0,-9 0 1 15,-3-1 1-15,-5 2 2 0,-6-1-1 16,2 3 2-16,-5 1-1 16,5 2 0-16,-1 4-1 0,-15 2 1 0,1 4 0 0,-2 3 0 15,-1 4 1-15,3 4 0 0,6 2 1 16,-2 4 0-16,4 2 1 0,-1 4 1 15,11 2-1-15,-3 4 2 0,-4 2 2 16,1 5 1-16,0 4 1 0,6 0 2 16,3 4 1-16,-10-2 0 0,12 4-1 15,-1-1-3-15,0-2-2 0,3-5-2 16,-3-3-1-16,-4-1-2 0,0-5-4 0,2-4-7 16,-1-7-12-16,-3-7-25 0,1-6-20 15,-4-6-133-15,5-8-149 0,-3-6-347 16</inkml:trace>
  <inkml:trace contextRef="#ctx0" brushRef="#br0" timeOffset="67388.8427">5493 5651 548 0,'-1'-12'131'16,"-1"-1"6"-16,-5 3-75 0,-1 2-16 16,-6 0-1-16,9 2-5 0,-1 3 3 15,-2-1-6-15,5 3-5 0,7 2-6 16,3 5-6-16,8 4-6 0,-4 7-2 16,9 5-1-16,2 10 4 0,0 5 0 15,3 7 0-15,3 9 1 0,0 6-2 0,0 3-3 16,-9 5-2-16,-4 1-2 0,-9 4 2 15,-7 2-1-15,-9 0-1 0,-11 0 0 16,-4-5-1-16,-8-4-1 0,0 0-1 16,-8-10-1-16,-2-6 0 0,0-7-2 15,5-9 0-15,5-4-3 0,2-8-6 16,8-8-11-16,6-3-22 0,14-8-21 16,3-6-20-16,8-6-112 0,-1-1-134 0,20-3-295 15</inkml:trace>
  <inkml:trace contextRef="#ctx0" brushRef="#br0" timeOffset="68094.0853">6825 6416 666 0,'32'3'134'0,"-4"1"9"16,-14-3-95-16,-17 0-96 0,-8 2 87 16,167-1-4-16,-173 3-3 0,0-2-2 0,-25 2-5 15,-5 0-4-15,-4 1 0 0,-6-3-3 16,-1 2-1-16,-168-2-3 0,184 0-4 16,7 0-2-16,1-3-3 0,17 0-3 15,2-1-6-15,9-4-6 0,4-1-8 16,17-4-8-16,-1-1-6 0,8-4-5 15,-1 0-5-15,13-2 2 0,1 3 0 0,3-3 3 16,-3 1 7-16,4-1 5 16,4 1 5-16,-1 0 5 0,-1 3 4 0,-6-3 7 15,-2 6 6-15,-7 2 7 0,-4 2 6 16,-7 4 10-16,-9 1 7 0,-5-1 7 16,-7 2 3-16,-1 0 0 0,-12 2 0 15,-8 1-1-15,-9 2-7 0,-6 0-5 16,-5 2-3-16,-5 0-5 0,-5-1-3 15,7-1-5-15,1-3-4 0,5-1-4 0,6-2-6 16,11-4-12-16,1 0-14 0,9-2-18 16,6-3 14-16,14-3-151 0,4-1-139 15,9-1-331-15</inkml:trace>
  <inkml:trace contextRef="#ctx0" brushRef="#br0" timeOffset="68886.8744">7714 5887 673 0,'59'-19'161'16,"-67"1"8"-16,2 3-106 0,-1 5-4 0,1 3 0 15,2 2-11-15,-1 4-7 0,-1 5-8 16,2 7-5-16,-2 8-5 0,0 11-7 15,0 8-7-15,-5 10 6 0,6 5 0 16,-4 5-3-16,1 2-2 0,0-1-2 16,5-4-3-16,0 0-1 0,4-4-4 15,-1-4-7-15,3-7-9 0,5-5-12 16,0-6-16-16,-2-6-17 0,0-7-15 0,-2-6 25 16,-2-7-149-16,2-6-130 0,-9-7-307 15</inkml:trace>
  <inkml:trace contextRef="#ctx0" brushRef="#br0" timeOffset="69121.8206">7663 5961 607 0,'-5'-31'154'15,"5"6"4"-15,2 3-54 0,5 3-62 0,2 3-10 16,9 1-5-16,8 2-4 0,6 4-2 16,4 4-2-16,9 4-3 0,-3 4-1 15,0 8-2-15,-3 6-1 0,-5 6-2 16,-5 6-3-16,-5 4-2 0,-19 3-1 15,-2 2-1-15,-10-2 0 0,-9-2-1 16,-11-1 0-16,-5-6-1 0,-12-1-1 0,-5-4-3 16,2-3-2-16,-3-6-8 15,7-2-10-15,6-3-14 0,4-5-13 0,14-6-63 16,12-7-67-16,9-2-120 0,13-6-255 16</inkml:trace>
  <inkml:trace contextRef="#ctx0" brushRef="#br0" timeOffset="70791.1557">8556 5543 554 0,'10'-16'127'0,"-11"3"4"0,-3 5-87 15,1 7-13-15,-8 4-3 0,-6 8 0 16,0 9 4-16,-6 9 1 0,-4 11 0 16,1 9-1-16,-3 12 1 0,13 8-4 0,5 6-5 15,6 4-5-15,7 2-5 0,8-1-4 16,4-2-4-16,6-5-1 0,2-4-3 16,5-6 0-16,0-8-2 0,1-6-7 15,-1-8-7-15,-1-7-16 0,-2-10-16 16,-3-7-128-16,-4-8-136 0,-1-2-325 15</inkml:trace>
  <inkml:trace contextRef="#ctx0" brushRef="#br0" timeOffset="71417.4537">9040 5573 582 0,'5'-25'133'0,"1"4"5"0,-12 1-5 15,1 4-96-15,-1 2-96 0,-2 2 89 0,-3 4 1 16,2 0-1-16,2 2 1 15,2 4-6-15,-4 3-3 0,2 2-3 0,-1 6-4 16,6 3-3-16,-3 3-2 0,0 4-4 16,1 1 1-16,3 4 1 0,0 3 0 15,3 1 0-15,2 3-2 0,3 0 0 16,1 2 0-16,0 1-1 0,1 3 0 16,2 0-1-16,-6 0 1 0,0 1-1 15,0 0 1-15,-2-2-1 0,-3-2-1 16,-2-4 1-16,-5-3-2 0,0-5 1 0,-2-2-1 15,-4-6 0-15,0-1 0 16,1-4 0-16,-3-2 0 0,5-2 0 0,-1-3 0 16,2-2 0-16,1-1-1 0,2-3-2 15,1-1-1-15,3-1-1 0,0 0-1 16,4 0-1-16,0 0 0 0,-1 1 0 16,5 1 0-16,-4 3 1 0,1 1 0 15,-2 1 1-15,4 3 1 0,0 3 0 0,0 3 0 16,-3 2 1-16,3 4 1 0,4 4 0 15,-1 2 0-15,-1 3 1 0,0 3 0 16,5 4 1-16,1 3 0 0,-4 5 2 16,0 3 0-16,0 2 1 0,-3 2 1 15,-5 0-1-15,-5 4 1 0,-4 0 0 16,3-2 0-16,-3-4-2 0,-1 2 0 16,1 0-1-16,6-2-1 0,1-5-4 15,5-5-6-15,6-3-10 0,3-3-10 0,4-7-19 16,2-7-142-16,6-8-146 0,6-7-355 15</inkml:trace>
  <inkml:trace contextRef="#ctx0" brushRef="#br0" timeOffset="72858.0644">9768 5742 461 0,'5'-19'127'0,"0"0"4"0,-5-1 1 15,-2-1-100-15,-6 3-7 0,-4 0-1 16,-7 6-1-16,5 4 0 0,-7 3-2 16,0 3 0-16,-5 6 103 0,3 2 29 15,3 5-137-15,0 7-3 0,1 1-2 16,0 5-1-16,3 0-3 0,9 6-106 16,2 0-32-16,1 1 134 0,9-3-1 15,6-1-1-15,3-1 0 0,5-4 0 16,6-7 0-16,0-4 0 0,-1-7 0 15,2-4 0-15,0-7 1 0,-3-6-1 0,-3-3 0 16,-5-2 1-16,-3-6-1 0,-1 0 1 16,-5-2-1-16,-5 0 1 0,2 0 1 15,-3-1 2-15,-4 0 5 0,4 5 2 16,-6 3 3-16,4 3 3 0,2 4 0 16,-4 4-2-16,0 5-2 0,4 5-2 0,-1 4 0 15,2 5-1-15,-1 4 1 16,0 3 0-16,0 5 3 0,-1 6 1 0,0 1 0 15,7 5-2-15,-2-1-3 0,2 3-3 16,1 0-1-16,-3-3 0 0,-2-3-8 16,13-3-6-16,6-3-23 0,0-6-23 15,0-6 143-15,0-6-292 0,3 1-174 16,-8-2-456-16</inkml:trace>
  <inkml:trace contextRef="#ctx0" brushRef="#br0" timeOffset="73082.359">10124 6272 665 0,'-19'-2'147'0,"-6"1"4"16,-3-2-116-16,-7 0-7 0,-10 1 5 16,-6-1 2-16,-6 2 0 0,-3 0-2 15,-2 0-2-15,1 1-5 0,1 0-4 16,9 0-6-16,7 0-5 0,8-2-9 15,7 2-7-15,9-1-18 0,8 1-22 16,8 0-5-16,9-1-6 0,9 3-126 16,3 1-126-16,10 0-292 0</inkml:trace>
  <inkml:trace contextRef="#ctx0" brushRef="#br0" timeOffset="73561.16">9682 6484 827 0,'-6'-20'160'15,"4"0"3"-15,-1 3-120 0,2 2-124 0,6 5 112 16,0 1-5-16,0 6-4 0,1 6-3 16,1 2-3-16,-1 6-4 0,0 5-4 15,2 7 0-15,-6 2-2 0,-1 5 0 16,2 1-1-16,-4 4-1 0,-1 3-1 15,1-1 0-15,-4-1-1 0,4 0 0 16,-1-3-1-16,-3-4 0 0,4-3 0 16,-2-7 0-16,3-5 0 0,-1-3 0 15,1-4-1-15,-1-5 0 0,2-2-1 0,-5-5-2 16,5-4 0-16,-1-3 0 0,5-4-1 16,4-1 0-16,2-4 1 0,4-4 0 15,4 1 2-15,0 1 0 0,-1 3 0 16,6 4 0-16,-2 1 0 0,1 8 0 15,-2 3 0-15,0 5 0 0,2 5 0 16,-3 5 0-16,-4 4 0 0,0 4 1 16,-5 0 0-16,-1 2 1 0,-4 4 1 0,-4-3 1 15,-3 0 1-15,-5-1 1 0,-7 0 1 16,-2 1 0-16,-6-2-1 0,-11-6 1 16,-3 0-2-16,-1-4 0 0,-5-3-2 15,-1-6 1-15,-1-3-3 0,4-5-6 16,6-2-11-16,-1-3-18 0,6-3-14 15,10-5 84-15,4-2-222 0,18-2-149 0,4-2-375 16</inkml:trace>
  <inkml:trace contextRef="#ctx0" brushRef="#br0" timeOffset="74252.3858">10424 5555 624 0,'3'-12'144'0,"0"-2"5"15,-1 2-102-15,2 2-6 0,2 0-2 0,-1 3-3 16,-3 1-3-16,3 1-3 0,-2 3-8 15,-1 4-4-15,-1 4-3 0,1 2-3 16,-5 6-1-16,-1 4-2 0,-2 6-1 16,1 4 2-16,-4 6 0 0,-4 5 0 15,0 2-1-15,-1 5 0 0,3 3-1 16,4 3-1-16,-2-2-1 0,12-1-1 16,2-2-2-16,4-4 0 0,5-5-2 0,1-7 0 15,2-4 1-15,5-2 0 0,-1-6-2 16,4-4 1-16,0-3-1 0,0-3-1 15,0-5-1-15,-8-4-1 0,0-4 1 16,-6-4-1-16,-4 1 2 0,-8 0 0 16,1-2 0-16,-2 1 1 0,-3 1 1 15,-9 4-2-15,-1 0 1 0,0 3-1 16,1 3 0-16,-4 4 1 0,-3 4-1 16,1 4 2-16,5 2 0 0,-1 6 0 15,4 3 1-15,2 5-1 0,3 2 1 0,3 4 0 16,5 4 1-16,-1 2-1 0,8 1 0 15,0 1-1-15,1 5 1 0,-1-2-1 16,0-2 0-16,-2 0 0 0,3 1 0 16,-8-2 0-16,-4 1 1 0,3-2-1 15,-2-6-1-15,-4-5-4 0,-3-2-11 16,-2-8-20-16,5-6-17 0,0-7-139 16,-3-10-149-16,7-2-358 0</inkml:trace>
  <inkml:trace contextRef="#ctx0" brushRef="#br0" timeOffset="74726.9384">10930 5519 648 0,'-2'-5'142'0,"3"7"3"0,5-1-105 0,3 4-13 16,-1 5-3-16,4 4-1 0,4 7 2 16,0 6 2-16,-1 9 1 0,2 7-3 15,-3 11-1-15,-1 6-4 0,0 8-2 16,-11 4-4-16,-1 2-3 0,-5 1-2 15,-10 0-3-15,-7-3-2 0,-6-5 0 16,-6-2-1-16,0-7-1 0,-12-5-7 16,7-4-13-16,3-6-17 0,3-6-19 15,2-5-128-15,9-6-139 0,5-3-332 0</inkml:trace>
  <inkml:trace contextRef="#ctx0" brushRef="#br0" timeOffset="76679.2129">12323 6149 482 0,'19'0'115'16,"3"1"5"-16,-8 0-73 0,5 0-11 15,-8 2-1-15,-1-1-1 0,-9 2 1 0,3 0 0 16,-14-1-3-16,-7 2-3 0,-12 2-3 16,1 2-4-16,-8-1-3 0,-2 0-4 15,-8-2-5-15,4 1-1 0,2-4-1 16,1 0 0-16,1-3-1 0,5 1-2 16,1-1-2-16,2 0 55 0,3 0-56 15,8 0-1-15,0-2 0 0,6 0-5 0,0 0-10 16,13 1-14-16,2-3-54 0,7-2-81 15,5 1-129-15,6 2-318 0</inkml:trace>
  <inkml:trace contextRef="#ctx0" brushRef="#br0" timeOffset="76947.1253">12306 6044 446 0,'18'-7'112'0,"-5"1"1"0,-5 0-8 16,7-1-94-16,-9 0-5 16,-2 3 2-16,-2 3 4 0,11-3 4 0,3 3 9 15,-23 1 3-15,5-1 2 0,-7 2-1 16,-9 2 1-16,-9-2-2 0,-5 1-2 16,-12 3-6-16,4-2-1 0,-3 2-2 0,-2-2-2 15,3 0-2-15,10-1-3 0,-1 0-3 16,6-2-6-16,2-2-5 0,19 2-23 15,2-1-4-15,7-4-132 0,0-1-127 16,15-8-321-16</inkml:trace>
  <inkml:trace contextRef="#ctx0" brushRef="#br0" timeOffset="78691.9415">14192 5311 552 0,'4'-2'122'0,"-2"-3"4"0,2 1-86 15,4-1-16-15,0 2-3 0,-2-1 1 16,0 2 0-16,-4-1 2 0,2 2 2 16,-3 0 0-16,-6 0-3 0,-2 1-3 0,-6 0-5 15,-7-2-1-15,-10 0-5 0,-14 1-4 16,-4 1-2-16,-13-2 0 0,-11 2 2 15,2 3 3-15,-7 3 1 0,1 1 2 16,10 1 1-16,0 0-1 0,14 3-1 16,9-2-2-16,4-3-3 0,14-1-1 15,8-1-2-15,7 2 0 0,10 1-2 16,5 2 0-16,9 2 0 0,6 4 0 16,5 4 0-16,9 4 1 0,-5-1 0 0,7 1 0 15,3 0-1-15,3 1 0 0,0-3 1 16,-3 0-1-16,-6-2 0 0,3 0 0 15,-13-2-1-15,-7 3 1 0,-11-1 1 16,-9 1-1-16,-10-2 1 0,-7 2 0 16,-11 5 0-16,0-2-1 0,-5-2 1 15,-9 2 0-15,2 1-1 0,1 0 1 16,6 1-1-16,-2-3 0 0,2 1 0 16,4 1 1-16,2-2-1 0,8 0 0 0,6-4 0 15,-4 2 0-15,6-3 0 0,5-2 0 16,1 0 0-16,12-3 0 0,-2 0 0 15,6-1-1-15,5-3 1 0,11-1 0 16,5-3 0-16,10 1 0 0,4-2 0 16,10-1 0-16,7-4 1 0,7-1-1 15,2-3 1-15,3 3-1 0,4-3 0 0,4 2 0 16,-2 1 0-16,-3-2 1 0,-6 0-1 16,2 4 1-16,-8-2 0 0,-7 1 2 15,-6-1-3-15,-10 1-1 0,-7 3 2 16,-4 0 1-16,-7 2-12 0,-11-3-12 15,-5 0-12-15,-5 0 21 0,-1-2-157 16,-8 6-138-16,-3-1-338 0</inkml:trace>
  <inkml:trace contextRef="#ctx0" brushRef="#br0" timeOffset="79858.1556">13254 6741 565 0,'6'-16'133'0,"-1"2"7"15,-1 0-81-15,-2 3-14 0,-1 0 0 16,-1 6-1-16,-1 1-4 0,1 2-7 0,0 2-7 15,1 4-7-15,-1 5-7 0,1 4-6 16,-2 3-2-16,2 3 0 0,-1 6 0 16,-1 1 0-16,0 2 0 0,0 0-1 15,-3 2-1-15,2 2 0 0,-1-3 0 16,-1 0-1-16,2-1 0 0,0-5 0 16,0-4 0-16,2-7 0 0,-1-3 1 15,0-4 0-15,-3-4-1 0,2-5 0 0,-2-3-2 16,0-6-1-16,2-4-2 0,-1-6-1 15,5-7-2-15,1-2-2 0,5-2 1 16,3-2 0-16,5-2 1 0,2 1 0 16,1 4 2-16,4 5 1 0,-1 3 2 15,3 4 0-15,1 4 1 0,-4 7-1 16,-4 5 2-16,3 3 0 0,-4 3 1 16,-1 2 1-16,-3 3 3 0,-6 6 4 0,4 4 1 15,-7 4 4-15,-4 2 1 0,-4 5 3 16,0 0-3-16,-3 5-1 0,0-1-2 15,-5 2-2-15,6-1-3 0,4 0-3 16,4-4-2-16,0-2-10 0,5-6-10 16,-3-3-11-16,-1-5-12 0,16-5-12 15,0-2 15-15,6-2-145 0,2-3-118 0,1 0-298 16</inkml:trace>
  <inkml:trace contextRef="#ctx0" brushRef="#br0" timeOffset="80102.1257">14156 7003 648 0,'3'0'141'16,"-3"-1"4"-16,-4 1-88 0,-2-1-90 0,0 1 69 16,-12 0-6-16,0-3-7 0,-2 7-7 15,-7-5-2-15,9 0-3 0,-10 1-2 16,-1-3-2-16,4 1-3 0,-6-2-1 15,6-3-3-15,8 2-5 0,-6 0-9 16,13-1-8-16,9-3-8 0,7 0-7 16,15 0-20-16,1-4-19 0,4 1-47 15,3 0-21-15,4-1-80 0,-1 5-154 0</inkml:trace>
  <inkml:trace contextRef="#ctx0" brushRef="#br0" timeOffset="80236.7632">14125 6853 374 0,'2'-3'182'15,"4"-2"-49"-15,-15-3-23 0,-3 3-38 16,-3-1-22-16,-4 1-11 0,-7 0-7 15,-5 3-2-15,-12-1-3 0,11 1-4 16,1 0-4-16,1 2-6 0,5 0-4 0,2-2-3 16,8 0-9-16,9 3-5 15,3-3-17-15,4 0-9 0,15-3-127 0,2 1-126 16,6-1-313-16</inkml:trace>
  <inkml:trace contextRef="#ctx0" brushRef="#br0" timeOffset="80430.3907">14408 6594 686 0,'-13'-6'153'0,"24"6"1"0,-14 0-116 0,5 2-11 16,-12 4-1-16,4 7-2 0,2 8-4 16,0 6 0-16,-14 6 1 0,10 4 1 15,5 6-8-15,1 2-5 0,9 1-13 16,1-3-16-16,0-6-19 0,5-3-7 15,3-4-129-15,1-7-132 0,-2-10-315 0</inkml:trace>
  <inkml:trace contextRef="#ctx0" brushRef="#br0" timeOffset="81107.9519">13754 4718 549 0,'9'-3'138'0,"-4"1"5"15,-5 0-75-15,-4 1-21 0,-3 1-8 16,3 0-7-16,-6 3-7 0,-7-1-4 16,-3-1-3-16,-4 3-3 0,-5-1-2 15,-1-1-1-15,-6 0-1 0,-3 0-3 16,16-2-2-16,1 2-1 0,-23-3-2 15,3 1-3-15,1-1-4 0,11-3-5 0,5 2-11 16,7-3-9-16,7-4-8 0,14-2-6 16,8-1-6-16,8 1-6 0,7-3 1 15,-3 1 9-15,3 0 9 0,8 5 6 16,-10-1 12-16,-3 2 13 0,-3 1 15 16,-9 1 11-16,4 1 7 0,-4 3 6 15,-4-2 3-15,-3 4-2 0,1 2 2 0,-1 3-2 16,-2 3-3-16,-1 4-5 0,2 4-4 15,0 4-1-15,0 4 0 0,-1 4-8 16,-1 0-4-16,1 5-4 0,0-1-1 16,-1 0-7-16,5-1-13 0,-2-1-15 15,6-4-12-15,-1-3-118 0,-6-3-125 16,11-7-297-16</inkml:trace>
  <inkml:trace contextRef="#ctx0" brushRef="#br0" timeOffset="81624.8742">14100 4683 636 0,'5'-6'148'15,"-3"2"-2"-15,2 1-99 0,-7 1-21 16,3 2-4-16,6 0-3 0,-9 3-5 0,0-1-6 16,1 6 2-16,-3-2-2 0,-2 2-3 15,-1 2-1-15,0 0 1 0,-4 0-1 16,0 0-1-16,-5-3 0 0,-1-1-1 15,0-1 0-15,-6-2 0 0,3-1 0 16,2-2 0-16,2-3 0 0,1-1-1 16,1-2 2-16,9-5-2 0,5-3 1 15,-1-2-1-15,3-1-1 0,4 0 0 0,7-3 0 16,4 0-1-16,1 2 0 16,0 2 0-16,1 2 0 0,-2 2 1 0,-3 3-1 15,-2 3 1-15,-2 4-1 0,-4 1 0 16,1 2 0-16,-4 1 0 0,3 3 1 15,0 3-1-15,0 3 1 0,1 1 0 16,3 3 1-16,2 2-1 0,0 3 1 16,6-1-1-16,-2-1 1 0,8-3-1 15,-4-1 1-15,0-3-1 0,4-5 1 16,0-3-1-16,-5-2 0 0,2-4-1 0,-5-1 2 16,1-4-1-16,3-2 0 0,-11-4 1 15,-1-1 0-15,-1-2 0 0,-6-2 0 16,-1 1 0-16,-3 2-1 0,-5-1 1 15,4 5 0-15,-1 0 0 0,-1 4 1 16,5 1-1-16,-8 5 0 0,4 2 0 16,-8 4 0-16,2 3-1 0,-11 3 0 0,1 2 0 15,-3 2-1-15,2 2-1 0,-2-2-21 16,4 2 24-16,3-3-164 0,4 1-135 16,1-2-352-16</inkml:trace>
  <inkml:trace contextRef="#ctx0" brushRef="#br0" timeOffset="82609.0235">15412 5292 495 0,'34'-10'120'16,"0"1"6"-16,-4 1-2 0,-1 4-79 16,-5 0-80-16,-5 1 72 0,-5 3 2 15,-3-2 2-15,-5 1-2 0,-7 1-4 16,-3-1-4-16,-4 1-4 0,-5 2-5 16,-4-2-8-16,-4 2-7 0,-6-1-5 15,-2 1-1-15,-2 1 1 0,-1-1-2 0,2 1 1 16,2-1 0-16,4-1 0 0,1 1-1 15,6-2 1-15,2 3-1 0,3-3 1 16,1 0-1-16,3-1 1 0,1 2 0 16,2 1-1-16,2 1 0 0,2 1 0 15,2 5 0-15,1 2-1 0,3 1 0 16,-2 5 2-16,2 3-1 0,-2 6 2 16,0 2 0-16,-1 5 2 0,-4 4 1 0,-2 5 3 15,0 3 1-15,-3 1 2 0,1 2 0 16,-4 1 0-16,-2-1-1 0,2-1-2 15,-4-3-1-15,3-4-3 0,0 0-1 16,1-7-2-16,3-6-7 0,2-7-7 16,3-6-11-16,2-4-9 0,-3-4-10 15,4-7-9-15,2-5-129 0,0-9-126 16,9-6-307-16</inkml:trace>
  <inkml:trace contextRef="#ctx0" brushRef="#br0" timeOffset="82776.8762">15210 5652 687 0,'12'-7'130'0,"3"1"4"0,3-1-101 15,6 0-101-15,9 2 88 0,3 1-1 0,3 1-1 16,-1 1-3-16,4 0-4 0,7 3-4 16,-8-1-5-16,-6 1-12 0,-8-2 44 15,-3-2-178-15,-10-1-128 0,-6-1-343 16</inkml:trace>
  <inkml:trace contextRef="#ctx0" brushRef="#br0" timeOffset="83314.3847">19666 5324 538 0,'92'-16'122'0,"-46"-1"5"0,-22 1-88 0,-13 5-86 0,-5 1 89 0,-4 5 87 16,0 2-90-16,-1 2-4 0,-1 7-2 0,0 5-3 0,0 5-4 0,118 6-7 15,-59 8-3 1,-30 8 2-16,-14 8 1 0,-7 4-1 0,-5 3-3 0,-1 5-2 0,-1 3-2 0,155 2-1 31,-79 2-2-31,-37-1-2 0,-21-1-1 0,-9-3-2 16,-5-5-1-16,-2-6-1 0,-2-6-4 0,119-7-7 31,-59-8-10-31,-32-7-17 0,-14-5-12 0,-8-8-13 0,-3-5-121 0,-2-3-126 0,0-6-294 0</inkml:trace>
  <inkml:trace contextRef="#ctx0" brushRef="#br0" timeOffset="85680.9705">16252 5315 422 0,'5'-10'103'0,"0"0"6"0,0-1-62 16,0 2-9-16,-2 2-2 0,2 0-1 0,-3 1-3 16,3 3 0-16,-6 0-3 0,-2 3-1 15,-2 0-3-15,-2 2-3 0,-5 4-3 16,-2 9-2-16,-9 4-2 0,-3 9-1 15,-2 8 0-15,2 9 0 0,-1 8 0 16,2 5-1-16,3 1-2 0,10 3-2 16,6 2-2-16,4-1-3 0,4-3 0 15,9-4-2-15,0-6 0 0,1-2 0 16,0-6 0-16,2-8-1 0,-2-4 1 0,-1-7-1 16,-6-3 0-16,6-6 0 0,-5-1-1 15,-3-6-2-15,0-1-1 0,1-1-10 16,-1-2-10-16,-1-3-8 0,-3-2-8 15,7-1-121-15,-1-3-122 0,-4-2-291 16</inkml:trace>
  <inkml:trace contextRef="#ctx0" brushRef="#br0" timeOffset="86548.1048">16437 5582 580 0,'-11'-11'138'0,"6"2"7"0,5 3-87 16,0 1-13-16,1 0-8 0,-5 3-5 0,2 2-7 15,1 1-6-15,2 4-5 0,-1 4-5 16,-4 4-5-16,3 3 0 0,1 5 2 16,-2 4 0-16,-5 0 0 0,4 1-1 15,-5 1-1-15,6-1 0 0,-4 0-2 16,3-3 0-16,2-2 0 0,0-1-1 0,0-3 0 15,1-5 1-15,-2-4-1 0,1-2 2 16,-1-5 0-16,-1-1 1 0,3-4 0 16,-3-3-1-16,-1-3 0 0,4-5-1 15,0-3 0-15,6-3-2 0,3-7 0 16,3-2 0-16,4 0 0 0,2-1 0 16,13 5 0-16,-6 0 0 0,-4 5-1 15,-2 5 0-15,2 5 0 0,-5 3 0 16,3 0 0-16,-13 3-1 0,7 3 1 0,2-1 1 15,0 3-1-15,-5 2 2 0,3 1-1 16,-2 4 2-16,-1 0 2 0,-4 3 2 16,-1 4 2-16,-5 5 0 0,-1 2 2 15,-5 1-1-15,1 4-1 0,-4 0-2 16,3-1-2-16,-3 2-1 0,7-3-2 16,1-2-2-16,4-2-2 0,2-1-4 15,4-4-13-15,2 0-13 0,3-7-11 16,0 0-6-16,2-7-126 0,5-1-126 0,0-6 229 15,2 1-454-15</inkml:trace>
  <inkml:trace contextRef="#ctx0" brushRef="#br0" timeOffset="87062.0674">17038 5741 319 0,'11'-8'102'0,"4"1"5"0,-3-3-15 16,3 0-33-16,-5-2-5 0,3 1-6 15,-3-3-6-15,-2 2-6 0,-6-3 0 16,-1 3-3-16,-3-2-4 0,-3 2-4 16,-5-1-1-16,5 3-3 0,-10 0-3 0,4 3-4 15,-6 2 0-15,8 2-2 0,-11 4-3 16,2 4-1-16,-9 3-2 0,15 3-1 15,6 3 0-15,-2 7-1 0,-17 2-1 16,5 2 0-16,-6 1 0 0,11 2-1 16,4 1-1-16,5-3-1 0,14-2 1 15,0-2-1-15,1-1 1 0,2-6-1 16,-6-3 0-16,0-1-1 0,17-5-1 0,4-6 0 16,-2-3 0-16,-2-5 0 0,1 0 0 15,-5-7 1-15,-6-3 1 0,-2-3 0 16,-4 0 1-16,4-3-1 0,-3-1 1 15,1-4 2-15,0 6 0 0,5 2 4 16,-8 3 2-16,-3 3 2 0,1 3 2 16,-2 7 3-16,-1 2-5 0,2 2-2 15,-7 2-1-15,9 3-3 0,-2 2-1 16,1 5-1-16,-1 4-2 0,0 2 5 0,-1 3-1 16,4 2 0-16,-5 2 0 0,3 2-1 15,4-2-1-15,1-2-5 0,6-3-8 16,-1-1-12-16,6-4-12 0,4-5-12 15,4-3-11-15,0-7-124 0,5-3-124 16,-2-3-294-16</inkml:trace>
  <inkml:trace contextRef="#ctx0" brushRef="#br0" timeOffset="87579.8269">17526 5828 584 0,'1'-1'155'0,"-2"-1"7"16,-4 0-61-16,0 1-43 0,8-1-6 15,-4 4-14-15,-6-1-10 0,3 0-9 0,6 2-6 16,-3 2-6-16,1-1-2 0,-6 5-3 16,11-3-2-16,-8 4 1 0,4-3 0 15,-7 1 0-15,7-4 0 0,-3 0 0 16,6-2-2-16,-13 0 1 0,14-2-2 15,-10-1-2-15,6-2-4 0,-6 1-1 0,8-4-3 16,-6 0 0-16,11-3-1 0,-8 2 1 16,10-1 1-16,-3 2 3 0,3 1 2 15,1 4 1-15,2 1 1 0,-4 4 0 16,-2 2 1-16,1 4 2 0,-2 2 0 16,-2 5 1-16,-2 4 2 0,-6 2 2 15,2 3 1-15,-8 3 1 0,-5-2 0 16,-1 1 0-16,4-2-1 0,-9-3-1 15,-2-1-1-15,-1-5-4 0,6-1-4 16,3-5-23-16,-1-4 7 0,1-4-145 16,7-1-132-16,14-5-336 0</inkml:trace>
  <inkml:trace contextRef="#ctx0" brushRef="#br0" timeOffset="88027.925">17809 5637 678 0,'0'-11'155'16,"-1"1"3"-16,2 1-111 0,-3 4-13 15,2 1-2-15,0 1-5 0,0 3-7 16,-5 4-3-16,3 5 0 0,5 4-4 16,-2 3-4-16,-5 5-2 0,3 1 0 15,0 3-1-15,6 2-2 0,-3 0-2 16,-3-2-1-16,1-2 0 0,5-2 0 0,-3-3-1 15,0-2 1-15,-2-5 0 0,-4-1-1 16,8-6 0-16,-6 0-1 0,4-6-2 16,-5 0 0-16,3-7-1 0,5-3-3 15,0-4 0-15,0-5-1 0,1-5 0 16,5-4 1-16,4-1 1 0,3 0 1 16,12 4 1-16,-10 2 2 0,-1 5 1 15,2 1 0-15,5 9 1 0,-9 4 0 0,-5 2 2 16,-10 3 0-16,11 4 3 0,-5 3 2 15,-2 4 3-15,-9 2 1 0,8 6 0 16,-5 3 2-16,-2 4 0 0,-6 2-1 16,2 1-2-16,-1 3-1 0,-1-2-3 15,1 2 0-15,5-3-3 0,-1 1 0 16,6-5-5-16,2 0-6 0,3-3-11 16,6-5-12-16,3-4-14 0,4-2-16 15,3-4-14-15,5-5-108 0,3-3-118 0,1-6-267 16</inkml:trace>
  <inkml:trace contextRef="#ctx0" brushRef="#br0" timeOffset="88551.2732">18414 5482 645 0,'-12'-18'155'15,"21"2"6"-15,-7 2-102 0,3 1-10 16,-19 1-3-16,13 7-5 0,6 1-11 0,2 3-8 16,-17 3-4-16,8 8-5 0,10 5-3 15,4 7-2-15,-16 3-2 0,9 7-1 16,-3 2 2-16,3 2-2 0,-10 0-1 15,-3-1-1-15,1-3 0 0,12 1-2 16,-23-6 1-16,9-2 0 0,6-4-1 16,5-5 0-16,-6-5-2 0,1-3 0 15,3-4 0-15,6-5-3 0,-4-4-1 16,-4-4-2-16,9-3 1 0,10-3 0 0,-1-3-1 16,3-6 0-16,4 1 1 0,4 0 2 15,5 3 0-15,-10 5 1 0,2 0 1 16,0 6 0-16,-5 5 1 0,3 4-1 15,-4 4 1-15,-4 3-1 0,-2 4 0 16,-6 3 2-16,0 2-1 0,3 1 2 16,-11 4 0-16,0 1 2 0,-3 1 0 15,1-1 1-15,-5 2 0 0,-5-1 0 16,-5 0-1-16,-1-2 0 0,-6-2 0 0,-1-3 0 16,-1-4-1-16,-7-2 1 0,4-3-2 15,-10-6-2-15,15-1-8 0,-1-3-13 16,7-5-17-16,3 0-4 0,12-5-138 15,2-1-137-15,17-1-328 0</inkml:trace>
  <inkml:trace contextRef="#ctx0" brushRef="#br0" timeOffset="89014.0432">18927 5277 572 0,'0'-16'132'16,"-7"3"2"-16,4 3-88 0,9 2-13 15,1 5 0-15,4 0 0 0,-1 4-2 16,0 4 1-16,1 5 0 0,8 7-1 16,-7 4-4-16,0 9-3 0,0 7-4 15,-3 7-2-15,54 4-3 0,-58 2-5 16,-3 3-2-16,-6 2-1 0,1 0-2 15,-8-3 0-15,-2 0-1 0,-60-3 1 16,65 4 0-16,-18-5 0 0,-3-2 0 0,-4-5-1 16,3-1 0-16,-3-5-1 0,0-5 1 15,-14-9-2-15,21-2-1 0,0-3-4 16,4-6-6-16,0-4-14 0,9-2-19 16,3-5 54-16,5-3-197 0,0-1-148 15,-2-2-373-15</inkml:trace>
  <inkml:trace contextRef="#ctx0" brushRef="#br0" timeOffset="114532.0664">20712 2086 741 0,'0'-8'170'0,"-3"0"3"0,6 5-125 15,-14 0-14-15,12 3-8 0,-1 0-8 16,5 4-3-16,-10 6-2 0,4 2-1 15,-2 8 2-15,11 3-1 0,-17 8-1 16,9 8 0-16,0 4-2 0,7 2-4 16,-11 0-1-16,11-1-3 0,-2 1 0 15,7-9-1-15,-17-2 0 0,13-7 0 16,-7-6-1-16,11-7 1 0,-23-3 0 16,12-4 3-16,-2-5 2 0,10-4 1 0,-22-2 0 15,13-5 0-15,-1-3-1 0,10-9 0 16,-18-6-2-16,9-5-2 0,-2-1-1 15,14-5 0-15,-13 0-1 0,3 1 0 16,4 4 0-16,9 2 0 0,-5 1-1 16,5 2-1-16,3 1 2 0,7 1 1 15,-13 0-1-15,16 2-1 0,1 3-1 16,2 4-3-16,-3 2-3 0,-4 4-7 16,-4 3-5-16,9 6-12 0,-24 1-13 0,1 1-11 15,-2 5-10-15,-4 0-122 0,-20 3-130 16,18 5-305-16</inkml:trace>
  <inkml:trace contextRef="#ctx0" brushRef="#br0" timeOffset="115056.0302">21829 2532 682 0,'-9'-2'149'0,"-9"0"2"16,-5-2-119-16,-14 3-12 0,-3 0-2 0,-12-2 1 15,3 1 0-15,-12 1-2 0,10 2-2 16,2-1-1-16,12 0-2 0,1-1-5 16,18 2-10-16,2-1-13 0,18-1-6 15,-3-4-6-15,17-3-5 0,2-2-4 16,18 1-5-16,1-4 3 0,11-1 6 15,1 0 5-15,6 2 4 0,-5 1 5 16,-3 1 5-16,-7-1 7 0,-8 5 7 16,-11-1 15-16,-7 5 13 0,-7-2 7 0,-6 2 4 15,-11-2 1-15,-5 3 1 16,-9-3-1-16,-6 2-10 0,-10-3-10 0,-5 0-5 16,-5 0-3-16,4 1-2 0,-3-1-2 15,11 2-2-15,5-1-4 0,11 2-8 16,2-1-13-16,15 1-12 0,8-2-9 15,13-2-126-15,1-4-126 0,17 0-304 16</inkml:trace>
  <inkml:trace contextRef="#ctx0" brushRef="#br0" timeOffset="115315.1423">22654 1752 679 0,'-5'-20'153'0,"2"2"1"16,-1 6-120-16,3 7-11 0,0 1-2 15,1 4-3-15,-5 0 0 0,7 6 1 16,-2 5 4-16,-1 5 4 0,0 8 2 16,3 6 0-16,-7 8-3 0,2 4-5 15,-5 4-7-15,6-2-4 0,-4 0-6 16,1-3-7-16,-6-3-14 0,9-5-15 15,0-2-18-15,-1-3 4 0,2-4-141 0,14-5-137 16,-5-4-318-16</inkml:trace>
  <inkml:trace contextRef="#ctx0" brushRef="#br0" timeOffset="115508.9131">23124 2406 660 0,'-11'6'152'0,"0"-3"1"0,-25 0-106 15,-8 0-18-15,-9 1-2 0,-8-3 0 16,-7 0-1-16,-7 0-1 0,11-1 1 16,-7-1 0-16,2 1-5 0,1 1-4 15,9 1-3-15,10 0-13 0,11 2-15 16,1 2-20-16,19 2-14 0,8 2-50 16,10 0-83-16,15 1-125 0,9 0-263 15</inkml:trace>
  <inkml:trace contextRef="#ctx0" brushRef="#br0" timeOffset="115921.9101">22502 2829 664 0,'-9'-11'156'0,"-4"0"4"0,7 4-109 15,4-1-10-15,4 3-4 0,1 0-9 16,2 2-8-16,8-1-7 0,-2 4-2 16,6 1-3-16,0 3-3 0,6 0-2 15,1 2 0-15,0 1 0 0,-2 2 0 16,4 2-2-16,-1 2 0 0,-3 5 0 16,-4 0 0-16,2 3 0 0,-5 3 0 0,-5 1 1 15,-7 0 1-15,-3-1 1 0,-11 0 1 16,-3-1 2-16,-9-1 1 15,-1-1 2-15,-9-1 0 0,-2-2 1 0,-3 2-1 16,5-2-1-16,1 1-3 0,4-5 0 16,3 0-3-16,10-1-1 0,7 1-2 15,5-3 0-15,7 0-1 0,9 0-1 16,7 1 1-16,7 0 0 0,4-3 1 16,7 0 0-16,3-4-1 0,2-1-2 0,-4-2-4 15,-2-4-8-15,-5 0-10 0,-3-3-14 16,-5-1-15-16,-3-4-131 0,-5-2-138 15,-2-1-327-15</inkml:trace>
  <inkml:trace contextRef="#ctx0" brushRef="#br0" timeOffset="116521.0474">23029 1704 584 0,'-3'-1'134'0,"1"0"1"16,7-3-89-16,-2-1-18 0,10-2-4 15,8-2-5-15,12-6-1 0,4 1-1 16,5-5 1-16,7-3-2 0,10 0-3 0,-7-3-3 16,1-1-2-16,-4 1-3 0,-6-2-2 15,0 2-2-15,-9 0-1 0,-5 2-3 16,-3 3-7-16,-12 2-8 0,-5 3-7 16,-3 3-10-16,-11 2-20 0,-5 1-99 15,-3 3-108-15,-4 3-254 0</inkml:trace>
  <inkml:trace contextRef="#ctx0" brushRef="#br0" timeOffset="116774.0447">23402 1317 630 0,'-7'-3'146'15,"0"1"0"-15,5 1-102 0,4 2-18 16,3-2-8-16,6 2-7 0,4 1-6 16,4-2-1-16,6 2 0 0,2-1 1 15,10-1 0-15,1 2 0 0,-1 1-1 16,0-1-1-16,-2 1 0 0,-7-1-1 15,-5-1-1-15,-9 3-1 0,-6-3 2 0,-5 3 2 16,-3 0 2-16,-6 5 1 0,-4 6 2 16,-5 6-1-16,-7 2 0 0,-3 5 0 15,0 0-2-15,1 3-2 0,2-3-1 16,4-4 0-16,3 0-1 0,6-2-5 16,4-5-10-16,2-2-11 0,3-4-9 15,2-4-130-15,3-3-128 0,7-5-313 16</inkml:trace>
  <inkml:trace contextRef="#ctx0" brushRef="#br0" timeOffset="117197.998">24282 1232 606 0,'3'-15'135'0,"-2"-3"2"0,-2-1-105 15,-3 1-9-15,-2 8 0 0,-5-1-1 0,-5 4-3 16,-4 2-2-16,-2 6 0 0,-1 3-2 16,-4 5-1-16,-2 4-1 0,5 5-1 15,-1 2-4-15,9 1-2 0,0 3-2 16,4 1-2-16,4 0-1 0,7 3-1 16,6-5 0-16,7 2 0 0,0-2 0 0,6-3-1 15,4-4 1-15,0-5-2 0,0-4 1 16,-1-6-1-16,-4-3 0 0,-2-3 1 15,-1-4-1-15,-4-2 1 0,-3-2 1 16,-2-3 0-16,-1-1 1 0,-4-2 0 16,1 1 0-16,-1-2 0 0,0 3 0 15,1 3-1-15,0 2 1 0,2 5-1 16,2 2 0-16,-4 2 1 0,1 5 0 0,1 0 2 16,-2 7-1-16,-1 4 2 15,1 6 0-15,0 3 0 0,2 4-1 0,1 4 0 16,-1 3-1-16,5-2 0 0,3-1-2 15,2-6-8-15,1 2-13 0,2-4 63 16,0-1-203-16,3-2-141 0,4-1-376 16</inkml:trace>
  <inkml:trace contextRef="#ctx0" brushRef="#br0" timeOffset="118074.1098">23230 3519 598 0,'-4'-5'143'16,"-1"0"4"-16,0-1-89 0,4 2-21 0,0 2-8 16,0 2-8-16,2 0-6 0,0 2-6 15,4 3-4-15,1 4-1 0,3 2 1 16,3 4 1-16,4 3 1 0,4 3 0 16,3 2 1-16,5 1-2 0,4 0-2 15,-1 0-2-15,7-2-1 0,-1-1-2 16,0-1-3-16,2 0-5 0,-2-4-6 15,-2-2-5-15,-4-2-5 0,-6-3-4 16,-4-3-2-16,-5-3 4 0,-9-3 4 0,-3-1 4 16,-4-1 6-16,-5-3 4 0,-1-3 5 15,-1-1 3-15,-2-2 0 0,3-2 0 16,-3 0 2-16,2 0 0 0,3 1 1 16,-1 1 2-16,4 0 2 0,0 1 3 15,1 4 3-15,1-1 2 0,0 2 2 16,0 0-2-16,2 4-1 0,-2 1-2 15,3 2-3-15,0 2-3 0,3 2-2 0,2 1-3 16,2 3 0-16,0 1 1 0,2 3-1 16,-1 2 0-16,3 0 1 0,0 1-1 15,-2 0 1-15,-4-1 0 0,2 1 0 16,-2-3 1-16,-2-2 3 0,-4-1 4 16,-3-1 5-16,-5 1 3 0,-3-2 1 15,-6-2 1-15,-7 0 0 0,-6 0-3 16,-8-3-5-16,0 1-5 0,0-5-9 15,3 3-10-15,-1-1-12 0,5 2-11 16,7 1-42-16,13 1-87 0,8 0-114 16,4 0-261-16</inkml:trace>
  <inkml:trace contextRef="#ctx0" brushRef="#br0" timeOffset="118539.3659">24186 3980 704 0,'-1'-15'164'0,"-1"5"3"0,-1 3-117 16,-1 2-18-16,3 3-8 0,1 3-7 15,-1 4-9-15,-3 2-5 0,3 4-1 0,0 5-2 16,-2 5 1-16,0 4 0 15,0 4 1-15,1 2-1 0,-1 2 1 16,-2-1-2-16,4 0 1 0,-3-1-1 0,3-2 0 16,-1-3 0-16,2-5-1 0,0-4 1 15,1-3-1-15,0-3-1 0,0-8 0 16,3-1 1-16,0-5 0 0,1-3 0 16,5-5-1-16,1-2 2 0,3-3 0 0,4 0 1 15,1 0 0-15,0 2-1 16,3 4 0-16,-2 4 0 0,2 4-1 0,-1 0 1 15,0 5-1-15,-2 3-1 0,1 1 1 16,-3 6 0-16,-2 1-1 0,-4 6 1 16,-6 2 1-16,-4 4 2 0,-6 1 0 15,-6 1 2-15,-2-1 0 0,-7-1 1 16,-1-1 0-16,-2-4 0 0,-6-5-1 16,-1-5-1-16,-2-5 0 0,0-4-2 15,-3-7-7-15,0-4-12 0,-2-6-18 16,3-5-135-16,5-6-140 0,4-6-345 0</inkml:trace>
  <inkml:trace contextRef="#ctx0" brushRef="#br0" timeOffset="120083.2705">24714 2600 389 0,'15'2'115'0,"-6"-1"6"16,2-1-37-16,-3 1-15 0,-3-1-10 16,-2 0-6-16,0 0-2 0,-4-1-4 15,-2 0-4-15,-7-1-6 0,-1 0-5 16,-6 1-6-16,-4 1-8 0,-8 0-8 16,-3 1-3-16,-11 1-2 0,-3 1 0 0,-1 1-1 15,1-2-1-15,-1-2-1 0,9 0-3 16,3 1-5-16,12-1-5 0,8-1-8 15,5-3-9-15,8 1-10 0,11-2-9 16,4-5-10-16,8-2-30 0,13-1-70 16,6-4-98-16,7-1-218 0</inkml:trace>
  <inkml:trace contextRef="#ctx0" brushRef="#br0" timeOffset="120231.2523">24805 2417 449 0,'8'-1'137'0,"-4"0"6"15,-5 0-34-15,-3 1-35 0,-3 0-18 16,-4 0-15-16,-5 1-10 0,-6 0-7 15,-3 1-3-15,-5 1-3 0,-3-3-3 16,-1 1-2-16,-7-1-3 0,-4-1-7 16,2 0-11-16,1-2-12 0,1 0-12 15,4 0-50-15,6-6-83 0,13 0-119 16,15-4-268-16</inkml:trace>
  <inkml:trace contextRef="#ctx0" brushRef="#br0" timeOffset="121118.9474">25781 2047 501 0,'4'-4'126'0,"-1"1"4"0,3-1-66 16,2-1-22-16,-1 0-6 0,3 0-5 16,1 0-5-16,1 0-5 0,4 1-5 15,-1-1-3-15,4 1-4 0,0 1-2 0,1 2-3 16,1 2-1-16,-1 3-1 15,-2 1-1-15,0 5 0 0,-2 2-1 0,-3 2 0 16,-3 4 0-16,-3-1 1 0,-5 1 0 16,-4 1 1-16,-3 2 2 0,-6-1 3 15,-5 0 1-15,-4-2 2 0,-4-1 4 16,-3 3 2-16,-5-2 0 0,0-2 1 16,0-1 1-16,1-1 0 0,3-3 0 15,3-2-3-15,7-1-2 0,7-3-3 16,2 0-2-16,8 0-3 0,7 2-2 15,5-2-2-15,6 2-1 0,7-1-1 16,5-1 2-16,8 0-1 0,1-2 0 0,0-3 0 16,0-2-2-16,-1 0-3 0,-4 0-6 15,-3-2-10-15,-6-2-15 0,0-2 1 16,-6 0-141-16,-3-2-136 0,-10-1-327 16</inkml:trace>
  <inkml:trace contextRef="#ctx0" brushRef="#br0" timeOffset="121382.9863">26493 2640 658 0,'-3'0'145'0,"-3"0"3"0,-5 1-115 16,-6 1-10-16,-8 1-1 0,-8-1-3 15,-11-2-2-15,-10 2-1 0,-10-2-1 16,-7 0 0-16,-4 1-2 0,-2 0 1 16,0-1-2-16,3 4-2 0,9-3-2 15,7 1-2-15,11 0-7 0,11-4-13 16,8 2-16-16,14 3-11 0,10 1 14 0,10-3-142 16,10 4-127-16,5 1-299 0</inkml:trace>
  <inkml:trace contextRef="#ctx0" brushRef="#br0" timeOffset="121799.9848">25876 2961 650 0,'2'-6'146'0,"-3"-3"2"16,2 4-110-16,0 1-11 0,1 3-5 16,-2 2-1-16,1 2-3 0,-1 2-1 15,1 3 2-15,-2 3 0 0,-3 4-2 16,-1 4 1-16,0-1-3 0,-3 3-2 0,-3 1-2 16,-3-1-3-16,-2-1-1 0,0-2-2 15,0 2 0-15,-1-2-1 0,-3-1-1 16,3-2 1-16,1-3-2 0,2 1 0 15,2-3 0-15,1-3-1 0,6-2 0 16,3 0-1-16,3 0-1 0,5 0 1 0,8-2-1 16,5 2 1-16,7 0 0 15,5 2 1-15,6-2-1 0,5 2 0 0,2-3 1 16,1 1-1-16,1 0 0 0,-2 0-2 16,0-4-1-16,-3 3-6 0,-5-4-8 15,-4 1-9-15,-5-2-8 0,-8-4-10 16,-5-3-9-16,-6-2-118 0,-8-1 3 15,-6-3-95-15,-2 2-189 0</inkml:trace>
  <inkml:trace contextRef="#ctx0" brushRef="#br0" timeOffset="121975.1443">26122 3180 550 0,'-4'3'137'0,"1"2"6"16,-2 0-50-16,2 1-49 0,-2 3-7 15,-3 2-1-15,-1 4 1 0,-4 2-1 16,1 1-2-16,-3 6-4 0,2 3-5 15,-3 3-4-15,2 2-5 0,2 2-4 16,2-2-4-16,3 1-6 0,3-4-9 16,4-3-15-16,0-6-19 0,6-4-114 0,6-4-26 15,3-2-122-15,5-8-248 0</inkml:trace>
  <inkml:trace contextRef="#ctx0" brushRef="#br0" timeOffset="125328.9837">27426 2720 502 0,'4'-3'123'16,"-2"2"7"-16,-4-1-65 0,-1-1-27 15,-3 1-5-15,-1 0-1 0,-7 0-3 16,-3 1-3-16,-6 1-1 0,-6 0-2 16,-4 0-2-16,-4 1-1 0,-5 0-1 15,-3 2-3-15,7-1-4 0,2 2-4 16,4-2-2-16,3 2-3 0,10-3-4 0,3 2-7 15,11-3-11-15,-1 0-10 0,7-4-10 16,7 0-29-16,5-6-94 0,5-1-112 16,6-3-256-16</inkml:trace>
  <inkml:trace contextRef="#ctx0" brushRef="#br0" timeOffset="125509.2776">27479 2564 620 0,'-3'0'140'0,"-6"0"2"0,-5-2-98 15,-3 1-22-15,-8 1-5 0,-6-1-1 16,-4-2 0-16,-6 2 1 0,-2-1 1 16,0-1 1-16,-1 1-1 0,3 3-3 15,6-1-3-15,6 2-4 0,11-2-7 16,0 2-16-16,9 0-12 0,6 2 37 16,11-4-172-16,9 2-134 0,4 0-338 0</inkml:trace>
  <inkml:trace contextRef="#ctx0" brushRef="#br0" timeOffset="127052.9567">28342 1968 557 0,'2'-6'138'0,"-2"-2"3"0,3-2-66 15,1 0-39-15,3-2-8 0,2-1-5 16,2 2-3-16,3 2-4 0,2-3-3 16,4 4-2-16,1 2-1 0,1 1-1 0,0 4-2 15,0 2-2-15,-1-1 0 0,-1 5-2 16,-4 1-1-16,-3 0 0 0,-4 3 0 15,-3 2 1-15,-3 1 1 0,-6 1 3 16,-2 1 1-16,-3 1 0 0,-3 2 2 16,-1-2-1-16,1-2-1 0,2 1-1 15,-1-4-2-15,134-1-2 0,-130-1-1 16,2-3-1-16,0 0-1 0,3-3-3 16,0-1 0-16,1 2-1 0,-130-2 0 15,132 0-1-15,2 2 1 0,1-1 1 0,2 1 1 16,0 0 1-16,4 2 1 0,1 0-1 15,1 3 0-15,-1 0 1 0,1 2-1 16,-2 2 0-16,-1 2 0 0,-4-1 1 16,0 2-1-16,-4-1 2 0,-2-1 0 15,-6-2 0-15,-2 0 2 0,-6-2 1 0,-2-1 1 16,-5-1 0-16,-3-1 1 0,-3-3-1 16,-1 0 0-16,1-1-2 0,3 0-4 15,0-4-4-15,7 0-7 0,3 1-9 16,4-3-11-16,5 0-8 0,7 1-129 15,8-1-126-15,8 1-311 0</inkml:trace>
  <inkml:trace contextRef="#ctx0" brushRef="#br0" timeOffset="127265.6593">28931 2495 708 0,'-6'1'160'15,"-8"-1"2"-15,-5 0-118 0,-9 0-18 16,-5 1-4-16,-7 0-4 0,-8 2-3 16,-8-2-4-16,1 2 0 0,-3 0-2 0,2 1-2 15,4 1-2-15,-17-4-3 0,21 1-4 16,5 2-9-16,6-3-10 0,1-1-12 16,10 0-2-16,6-1-137 0,31 5-132 15,-10 2-317-15</inkml:trace>
  <inkml:trace contextRef="#ctx0" brushRef="#br0" timeOffset="127686.0337">28274 3036 695 0,'0'-8'153'16,"0"1"2"-16,4-2-125 0,3 3-9 16,3 0-1-16,1 1-3 0,4 3-3 0,1-1-3 15,1 4 0-15,0 2-1 0,-1 3-1 16,-1-1-3-16,0 2-1 0,-3 3-1 16,-3 0-2-16,-3 1 0 0,-2 3-1 15,-6-1 0-15,-1 3 1 0,-5-1 1 16,-3 0 0-16,-2 1 0 0,-4-2 0 15,-1-1 1-15,-1-2 0 0,-3-3 0 16,-2-3 1-16,2-4 0 0,-1-2 2 0,-1-4 2 16,1-3 2-16,2-2 3 0,4-4 0 15,6 0 0-15,8-4-1 0,7-1-2 16,8-2-2-16,10-4-5 0,8-3-2 16,4-3-1-16,2-1-1 0,0 0 0 15,-2 3-1-15,-1-1-2 0,-3 2-4 16,-6 2-9-16,-3 4-9 0,-3 2-17 15,-4 2-10-15,-3-1-135 0,-1 0-138 0,0 8-328 16</inkml:trace>
  <inkml:trace contextRef="#ctx0" brushRef="#br0" timeOffset="128048.3683">29671 2623 454 0,'21'0'126'16,"-4"1"4"-16,-2-2-23 0,-5 1-53 15,-4 0-3-15,5 1 0 0,-11-1-5 0,-7 0-3 16,-7 0-3-16,-4 1-2 0,-1 0-7 16,-8 0-10-16,-5 2-5 0,-6-1-3 15,2 1-4-15,1-1-2 0,-1 0-1 16,-1-2-5-16,8-2-4 0,3 1-3 16,7-1-6-16,3-1-10 0,11 2-12 15,7 0-5-15,8-3-6 0,7 0-3 16,10-3-8-16,4-2-20 0,9-2-80 0,1-1-95 15,10-2-244-15</inkml:trace>
  <inkml:trace contextRef="#ctx0" brushRef="#br0" timeOffset="128174.108">29798 2476 452 0,'3'-8'132'15,"-8"0"5"-15,-6 1-27 0,-13 3-45 16,3 2-24-16,-11-2-8 0,-4 3-5 16,-6 1-5-16,4 1-2 0,-3 3-4 0,4-1-3 15,-1 2-1-15,9 1-8 0,2 1-13 16,4-1-17-16,2-1-132 0,9-2-129 15,4-1-328-15</inkml:trace>
  <inkml:trace contextRef="#ctx0" brushRef="#br0" timeOffset="128776.9564">30266 2545 619 0,'15'-1'150'0,"-11"2"1"15,-1 0-34-15,3 2-98 0,-1-2-11 0,6 0-3 16,0 0 0-16,2 1 1 0,1-1-3 16,5 0-9-16,-2-3-14 0,3 0-13 15,-2-1-123-15,6-1-124 0,-6 0-307 16</inkml:trace>
  <inkml:trace contextRef="#ctx0" brushRef="#br0" timeOffset="128925.732">30801 2541 745 0,'1'-3'164'0,"-1"1"0"16,0-1-91-16,1 2-89 0,-1-1 24 15,4 0-6-15,2 1-12 0,0-2-16 16,4 1-12-16,4-2-76 0,2 2-50 15,2-1-112-15,4 1-235 0</inkml:trace>
  <inkml:trace contextRef="#ctx0" brushRef="#br0" timeOffset="129044.8288">31290 2562 709 0,'9'-2'164'0,"-9"1"0"0,7-2-105 15,-6 1-34-15,4-2-21 0,-5 0-24 16,8 1-127-16,-1-1-16 0,2-2-115 15,-6-5-238-15</inkml:trace>
  <inkml:trace contextRef="#ctx0" brushRef="#br0" timeOffset="154164.9683">6082 7721 490 0,'24'-1'128'0,"-8"-1"6"0,-12-1-65 0,4 1-14 16,-9-2-13-16,-1 0-10 0,-5 1-9 16,-2-2-6-16,-3-1-5 0,-3 1-5 15,-7 0-2-15,0 1 0 0,-7 0 0 16,-2 2-1-16,-7-1-1 0,-5 3 0 16,-14 0-1-16,-3 3-1 0,-10-2 0 15,-6 0-1-15,-12-1 4 0,-12 3 3 16,-11-2 4-16,-1-2 2 0,-15-3 2 15,-9 4 3-15,-12-1 1 0,-5-2-1 0,-6 2-1 16,-7-4-2-16,-7 4-1 0,-1 0-1 16,2-3-3-16,-1 4-1 0,2 4-3 15,7-3-2-15,8 3-1 0,6 2-2 16,13 3-1-16,10 3 1 0,19-2-1 16,13-2-4-16,15 1-9 0,16 2-11 15,21-6-9-15,12-3-13 0,14 0-1 16,14-2-129-16,11-2-124 0,12 1-292 15</inkml:trace>
  <inkml:trace contextRef="#ctx0" brushRef="#br0" timeOffset="170465.5574">5904 9949 611 0,'-34'48'611'0,"-7"3"-608"15,-2 3 0-15,-3-3-8 31,3-3 0-31,3-10-10 0,5-7-21 16,11-9-18-16,10-9-14 16,14-11-111-16,10-8-124 0,10-8-259 15</inkml:trace>
  <inkml:trace contextRef="#ctx0" brushRef="#br0" timeOffset="170789.0815">5963 10041 182 0,'7'-11'42'0,"-4"-1"3"0,4 0-18 15,1 1 5-15,-2 1 12 0,4 1 13 16,-7 1 12-16,5 1 9 0,-3 3 5 16,-1-1-3-16,-4 0-5 0,7 1-8 15,-6 0-9-15,0-1-5 0,0 1-3 0,-1-1-2 16,2 0 0-16,1 2-5 0,-10 1-5 15,8-1-7-15,-1 3-6 0,-1 2-8 16,-5 0-6-16,7 7-5 0,-1 2-4 16,7 5 1-16,-1 6 0 0,1 2 0 15,-1 5 1-15,5 3 0 0,-4 1-1 16,2-1 0-16,-1 1-1 0,1-4-1 16,5 1-4-16,0-4-7 0,3-3-13 15,2-2-16-15,3-1-16 0,3-4 10 16,-2-5-147-16,4-3-134 0,-2-4-317 0</inkml:trace>
  <inkml:trace contextRef="#ctx0" brushRef="#br0" timeOffset="171133.8332">6383 9880 609 0,'-2'2'144'0,"0"-1"3"0,-7 2-91 16,0 4-19-16,-10-1-10 0,-10 2-9 15,-9 5 0-15,-5-1-2 0,-10 4 0 16,-2-1 0-16,-6-1 2 0,3 1 2 16,0-1 1-16,4-3 0 0,-3-3-3 15,11-1-3-15,4 0-2 0,10-3-8 16,4-3-21-16,13-2-20 0,12-1-64 16,14 0-78-16,10-3-129 0,17-2-290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5:45:32.71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21951 2805 190 0,'-5'0'41'0,"-2"1"0"16,-5 0-32-16,-6 1-7 0,0 1 2 15,-7-1 7-15,-2 1 7 0,-1-2 8 16,-8-1 8-16,-4 0 8 0,-5-1 6 16,-6-3 2-16,-1 0-3 0,-6 0-2 15,-7 1-6-15,0 1-8 0,-3-1-6 16,-3 1-6-16,0-1-5 0,-5 2-5 15,-2-1-2-15,-1-1-2 0,0 1 0 0,-5-2 0 16,0-2-1-16,-4 2 1 0,-1 0-1 16,-2 1 0-16,-6-2-1 0,-2-1 0 15,-5 2 0-15,1 1-1 0,0 0 2 16,-5-1-1-16,-2-1 1 0,2 3 0 16,1 1 0-16,-4-2 1 0,-2-1-1 15,-2 4 0-15,0 0-1 0,-4 0 0 16,-4-1 0-16,-6 0-1 0,2 1 1 0,-2 1-1 15,-2-5 0-15,-5 6 1 0,2-1-1 16,-3 1 0-16,2 0 1 0,-6 0-2 16,2 1 0-16,1-1 1 0,-5 0-1 15,5 2 1-15,0-1-1 0,1-1 1 16,0-1 0-16,3 0 1 0,2 2-1 16,5-3 0-16,-2 0 0 0,10-1 0 15,5 1 1-15,6-3 0 0,5 1-1 16,6-2 1-16,6 3-1 0,8 0 0 0,4-2-1 15,4 2-1-15,3 0 0 16,6 2 1-16,2-1-1 0,5-1 0 0,0 1-2 16,4 0-2-16,2 3-2 0,3 0-4 15,4 1-8-15,-2-1-13 0,2 2-17 16,5 0-51-16,1-5-26 0,6-1-75 0,7-3-151 16</inkml:trace>
  <inkml:trace contextRef="#ctx0" brushRef="#br0" timeOffset="18787.93">4944 5341 537 0,'10'-17'122'0,"-2"-2"5"0,-2 6-86 0,-1-1-9 16,0 1-2-16,-2 4 2 0,0 2 1 15,0 2-2-15,-2 2-2 0,0 1-5 16,0 4-1-16,2 3 0 0,1 3-3 15,-2 9-1-15,1 4 1 0,-3 6 0 16,3 12 3-16,-3 7-3 0,-1 5-2 0,-3 7-4 16,1 0-4-16,-4 3-2 0,4 0-2 15,-5-5-2-15,2-3-2 0,4-5-1 16,-1-6 1-16,3-7-1 0,0-7-3 16,3-6-8-16,-2-6-11 0,1-8-13 15,-2-7-17-15,4-7-80 0,0-10-51 16,4-7-117-16,4-8-242 0</inkml:trace>
  <inkml:trace contextRef="#ctx0" brushRef="#br0" timeOffset="19326.18">4524 5627 525 0,'-13'-30'118'0,"1"-2"0"0,1-4-73 16,2-1-30-16,3-2-4 0,2-7 0 15,4 1 1-15,4-4 0 0,3-4 2 16,7 2 0-16,4 2-1 0,8-2-1 15,10 3-2-15,4 0-1 0,9 5 0 16,6 5-1-16,6 7 0 0,4 5-1 16,3 6 0-16,6 8 0 0,2 10 1 0,1 6-2 15,6 11-1-15,-3 6 0 0,-2 7-1 16,-2 7 0-16,-4 7-2 0,-8 4 0 16,-7 8-1-16,-9 5 0 0,0 4 0 15,-12 6 0-15,-9 4 0 0,-9 3 0 16,-5 0 0-16,-13 0 0 0,-9 1 0 15,-14-5 0-15,-7-1 1 0,-7-2 0 0,-8-2 1 16,-9-6 1-16,-6-3 0 0,-8-6 3 16,-7-5 1-16,-7-4 1 0,2-6 1 15,-6-6 1-15,-2-5 2 0,2-10 0 16,1-12 2-16,4-9-2 0,4-14 0 16,2-10-2-16,4-17-3 0,4-13-1 15,4-12-3-15,12-9-2 0,10-9-1 0,12-4-3 16,12-2-5-16,18 1-13 15,13 1-12-15,17 9 69 0,12-2-208 16,13 4-141-16,-13-1-371 0</inkml:trace>
  <inkml:trace contextRef="#ctx0" brushRef="#br0" timeOffset="21207.88">8364 5414 521 0,'5'-15'124'0,"-1"1"4"0,-1 3-79 16,-1 3-5-16,-1 3-4 0,-1 1-2 16,1 2-1-16,0 2-5 0,-1 2-2 15,-2 4-2-15,7 8-3 0,-5 3-3 16,0 7-2-16,-3 7-2 0,-2 7 1 0,1 8-1 16,-3 4-3-16,-5 3-3 0,3 4-3 15,-2 0-1-15,2 5-2 0,2-2-2 16,1-3-2-16,0-7 0 0,1-4 0 15,0-7-1-15,3-6-4 0,-1-11-11 16,2-3-18-16,1-11-15 0,5-4-132 16,2-9-140-16,3-2-340 0</inkml:trace>
  <inkml:trace contextRef="#ctx0" brushRef="#br0" timeOffset="21537.21">8306 5321 550 0,'8'-11'122'0,"-1"1"4"0,4-1-95 16,3 2-6-16,7-1-2 15,4 4-1-15,9-1-1 0,0 4-1 0,7 0-1 16,4 4-1-16,6 3-3 0,0 5-1 15,0 2-2-15,-2 4-2 0,0 7-2 16,-6 4-2-16,-5 3-1 0,-11 4-1 16,-8 0 0-16,-10 3 1 0,-7-3 0 0,-15 0 0 15,-8-3 0-15,-12-1 1 0,-5 0-1 16,-5-3-1-16,-1-4-1 0,-5-3 1 16,4-4-4-16,2-5-3 0,4-4-12 15,3-11-12-15,8-3 9 0,1-8-139 16,6-4-126-16,8 0-310 0</inkml:trace>
  <inkml:trace contextRef="#ctx0" brushRef="#br0" timeOffset="22983.32">9428 5212 513 0,'-5'-3'115'0,"-5"2"4"0,-5 4-86 16,3 4-7-16,-8 7 0 0,-4 5 2 16,-3 10 2-16,2 7 2 0,2 9-1 15,2 8-2-15,-1 7-1 0,7 2-3 16,7 5-5-16,6 0-4 0,4-1-5 15,8-5-3-15,5-3-1 0,2-5-3 16,5-2-1-16,4-6 0 0,-2-7-1 16,-2-5-4-16,-6-6-10 0,-9-7-14 15,5-6 62-15,-1-6-195 0,-7-4-135 0,5-7-357 16</inkml:trace>
  <inkml:trace contextRef="#ctx0" brushRef="#br0" timeOffset="23529.8298">9622 5909 590 0,'-7'7'130'0,"7"-5"2"0,-4-5-91 15,3 1-24-15,-1-2-3 0,5-6 1 0,-1-2-2 16,2-3-1-16,1-6-1 0,5-5-3 16,2-6-2-16,3-4-1 0,3-5 0 15,2-7-2-15,3-6-1 0,2-1-1 16,-1-2 0-16,6 7 2 0,-5 2 2 16,-2 6 1-16,0 5 3 0,1 11 0 15,-8 7 2-15,-4 5 0 0,-6 3-3 16,10 5-1-16,-10 3-1 0,0 6-3 15,-2 7 0-15,10 4-1 0,-2 8 0 16,1 12 0-16,-7 6 0 0,9 11 0 0,0 3-1 16,-1 2 1-16,-6 5-1 0,6-4 0 15,-3-4-1-15,-3-2-3 0,2-6-4 16,-5-4-3-16,4-7-2 0,-2-6-2 16,-4-4-1-16,-1-8 0 0,3-5 4 15,-5-7 3-15,2-6 2 0,-4-8 0 16,-1-6 0-16,0-3-2 0,0-7-1 15,-3-5-2-15,4 0 0 0,-3 1 1 0,-3 1 1 16,0 2 4-16,-3 3 2 0,-4 7 3 16,-5 4 2-16,-3 5 2 0,-2 3 2 15,-7 7 1-15,-1 7 2 0,-4 1 0 16,2 3-1-16,0 1-1 0,3 1-1 16,3-1-4-16,9-1-9 0,2-2-12 15,11 1-10-15,9-5-112 0,6-5-112 0,11-5-280 16</inkml:trace>
  <inkml:trace contextRef="#ctx0" brushRef="#br0" timeOffset="23912.3298">10403 5192 655 0,'1'-2'135'0,"-2"1"0"16,3 2-120-16,1 5-7 0,5 3 2 16,1 4 3-16,8 7 3 0,-5 3 2 15,13 7 1-15,-3 5 1 0,4 6-3 0,-3 3-2 16,2 4-5-16,-9 1-2 0,-3 2-2 15,-8 1 0-15,-2 1 0 0,-10 0 0 16,-5 0 2-16,-9 1 2 0,-5 0 1 16,-3-3 0-16,-4-2-1 0,-8-6 0 15,-1-4-1-15,2-6-2 0,2-7-2 16,5-4-2-16,5-6 0 0,4-5-3 16,5-3-5-16,8-6-7 0,8-4-23 0,1-6 93 15,6-6-231-15,4-2-148 16,0-6-395-16</inkml:trace>
  <inkml:trace contextRef="#ctx0" brushRef="#br0" timeOffset="24981.09">11217 5525 610 0,'-2'0'130'0,"1"-1"2"0,0 1-110 0,2 0-8 16,0 3-2-16,2 0 0 0,2 2 2 15,1 3 1-15,2 0 1 0,5 5 0 16,3 0 1-16,10 2-2 0,-3 1-3 0,6 2-4 15,3 2-2-15,5-2-1 0,5 2-2 16,0-2 0-16,-5-2-1 0,5 0 0 16,-7-3-1-16,-2-2 0 0,-7-1 0 15,-9-4 0-15,-4 0 1 0,-6 0 5 16,-8 1 3-16,-4 0 2 0,-6 0 1 16,-5 0 2-16,-4 4 2 0,-7-1 0 15,-6 3-4-15,-1 0-1 0,-5 4-1 16,6-2-1-16,-5 1-1 0,0 2-2 0,4 3 0 15,4 0-3-15,2-1-1 0,4-2-1 16,0 1 0-16,9-3-5 0,3-3-13 16,4-3-16-16,2-1-16 0,6-3 9 15,4-6-139-15,6 2-132 0,3-3-306 16</inkml:trace>
  <inkml:trace contextRef="#ctx0" brushRef="#br0" timeOffset="25244.8">11889 5961 366 0,'-6'3'122'0,"-5"1"5"16,3 0-1-16,-6 3-3 0,-6 8-95 15,-3 1 1-15,-4 1 1 16,-3 6 1-16,-1 1-2 0,-2 0-2 0,-7 2-1 15,-5 0-3-15,0-3-1 0,1 1-4 16,1-5-3-16,2 0-3 0,3-3-2 16,13-3-2-16,3-3-5 0,9-4-13 15,4-2-16-15,10-4-10 0,8-2-83 16,7-7-50-16,5-2-116 0,18-1-244 16</inkml:trace>
  <inkml:trace contextRef="#ctx0" brushRef="#br0" timeOffset="25641.7">12326 5882 544 0,'0'-11'136'0,"8"-5"1"16,3-1-7-16,8-1-119 0,5 3-7 15,1-1 2-15,3 2 1 0,4 2 2 0,-4 3 3 16,-2 4 1-16,-1 4 0 0,-3 6-1 16,4 3-1-16,-9 5-2 0,-2 2-2 15,-8 3-2-15,-5 2-1 0,7 1 0 16,-11 1 0-16,-7 0 0 0,7 1 1 15,-11-4 1-15,-4 2 1 0,-1-3 1 16,-13-2 1-16,4-6 1 0,-8-7 0 16,-9-4 5-16,5-2 1 0,3-10 1 15,5-5-1-15,7-4-2 0,-2-5-3 0,15-2-3 16,11-1-12-16,7-1-13 0,11 3-21 16,9-1-73-16,1 6-67 0,4 5-124 15,2 3-281-15</inkml:trace>
  <inkml:trace contextRef="#ctx0" brushRef="#br0" timeOffset="39467.1599">4441 8346 584 0,'-4'-9'133'0,"-3"-3"4"16,2 3-90-16,1 0-17 0,4-1-6 0,1-1-2 15,4-2-2-15,5-1-2 0,4-4-2 16,3 1-1-16,4 1-3 0,6-3-1 15,4 0-1-15,5 4-1 0,4 4 0 16,2 4-1-16,1 3-2 0,0 7 0 16,-1 5-1-16,-4 8 0 0,-6 3-1 15,-5 4-1-15,-8 3 0 0,-5 5-1 16,-8-1 1-16,-8 5 0 0,-8-1 0 16,-5 2-1-16,-7 2 0 0,-5-1 0 0,-6-3 0 15,-7 2-1-15,1-2 0 0,-2-2 0 16,1-1 1-16,2-4 1 0,4-1 3 15,9-5 0-15,4-5 2 0,6-5 2 16,5-3 0-16,5-4 0 0,0-3-2 16,4-1-2-16,1 0-2 0,1-1-3 0,3 1 0 15,1 0-2-15,2 0 0 0,7 0 0 16,3 1 0-16,8-1 2 0,8 2 0 16,2-1-1-16,8 0 1 0,5 0 0 15,2 1-1-15,1-1 0 0,-2-1 0 16,-1-1-1-16,-1-2 1 0,-4 1-1 15,-2-1 0-15,-3 1 0 0,-5-3-4 16,-4 0-7-16,-4 2-12 0,-4-1-14 16,-5-1-13-16,-4-3-125 0,-1 2-131 0,-3 2-309 15</inkml:trace>
  <inkml:trace contextRef="#ctx0" brushRef="#br0" timeOffset="39976.95">4039 8495 491 0,'-15'-67'122'0,"8"0"2"0,3-3-33 16,8 1-64-16,8-1-12 0,9 0-3 16,11 2 0-16,11 0-1 0,7 1 0 0,14 4 0 15,9 0-1-15,12 3 0 0,9 6 0 16,6 4 1-16,3 4-2 0,4 8 0 16,3 8-1-16,1 13-2 0,-4 15 0 15,-3 14-1-15,-10 14-1 0,-4 11-2 16,-6 14 1-16,-9 11 0 0,-10 10-1 15,-6 7 1-15,-12 5-1 0,-7 4 0 16,-10 6 0-16,-12 3-1 0,-13 1-1 16,-11-3 0-16,-20 1 0 0,-8-2 0 15,-12-3 0-15,-3-2 1 0,-11-8 1 0,-7-6 0 16,-10-7 2-16,-4-7 2 0,-7-8 5 16,-6-11 7-16,-8-10 3 0,-9-10 5 15,-2-9 0-15,-1-13 1 0,0-14-3 16,-2-13-5-16,-4-14-5 0,6-13-5 15,10-17-4-15,8-14-3 0,11-10-1 0,17-12-1 16,19-10-4-16,27 1-6 16,19 0-8-16,18 5-15 0,21 7-15 15,19 4-131-15,15 12-137 0,10 9-328 0</inkml:trace>
  <inkml:trace contextRef="#ctx0" brushRef="#br0" timeOffset="41968.18">8299 7734 459 0,'1'-10'127'0,"-1"4"5"15,-1 1 0-15,-3-1-92 0,4 2-9 16,0 3-3-16,0 3-1 0,-1 3 2 16,-1 6 2-16,-1 9 1 0,-3 8 0 15,-1 11 0-15,-2 11-2 0,-5 7 0 16,0 9-4-16,-5 4-5 0,2 3-3 16,1 2-2-16,0-2-2 0,1-3-2 15,2-1-2-15,2-6-2 0,3-6-2 0,1-6-2 16,1-6-2-16,0-9-1 0,2-7 0 15,2-8-5-15,-1-5-5 0,3-6-6 16,0-7-13-16,1-11-17 0,4-5-13 16,3-9-5-16,3-8-123 0,0-6-127 15,4-7-296-15</inkml:trace>
  <inkml:trace contextRef="#ctx0" brushRef="#br0" timeOffset="42316.5">8198 7795 417 0,'5'-21'112'0,"2"-1"4"16,2 1-16-16,3 1-65 0,2 0-7 15,1 0-3-15,4 3 0 0,1-1-1 16,2 5-2-16,0-1 0 0,3 5-2 15,3 1-1-15,5 5-2 0,2 1-2 16,2 7-1-16,2 5-1 0,3 5-2 16,0 8-1-16,-1 7 0 0,-4 7-2 15,-4 6 1-15,-7 5-2 0,-4 6-1 16,-11 0-1-16,-11-1 0 0,-12 1 0 0,-11-3-1 16,-9-3 0-16,-10-7 0 0,-8-5-1 15,-6-6 0-15,2-4-1 0,3-9-3 16,1-7-6-16,6-6-12 0,7-4-9 15,10-9-131-15,10-6-2 0,17-3-106 16,0-3-210-16</inkml:trace>
  <inkml:trace contextRef="#ctx0" brushRef="#br0" timeOffset="42765.6599">9412 7822 459 0,'17'-20'120'0,"-10"4"5"0,-4 4-57 16,-5 2-16-16,2 4-11 0,-3 3-5 15,-3 1-4-15,-3 1-4 0,-2 2-4 16,-3 8 0-16,1 6-3 0,-6 7 2 15,2 9-2-15,0 10-1 0,-3 10 0 16,2 8-1-16,1 7-1 0,3 8-1 0,4 2-2 16,10 4-3-16,5-1-2 0,9-1-2 15,12 0-2-15,4-7-1 0,10-4-2 16,3-7-5-16,0-7-12 0,1-8-13 16,-2-8-16-16,-4-9-133 0,-4-8-138 15,-4-10-336-15</inkml:trace>
  <inkml:trace contextRef="#ctx0" brushRef="#br0" timeOffset="43663.54">9881 8506 615 0,'-1'0'131'16,"-1"-1"0"-16,-1-1-108 0,6 2-8 0,3 3-1 16,0-2 3-16,9 3 1 0,1-1 2 15,6 1-1-15,9 2-1 0,0-1-3 16,4-2-4-16,2-2-4 0,-2-1-3 16,6 0-2-16,-4-3-1 0,-3 0 0 0,-5-1 1 15,-6 0-1-15,-6-1 1 0,-5 0 1 16,-8-3 0-16,-8-3 0 0,-4-2-1 15,-3-3 1-15,-3-3-1 0,0-3 0 16,-2-4-2-16,2-2 1 0,3-2-1 16,4-2 0-16,0-2 0 0,5-2 0 15,2 0 0-15,2 2 0 0,6 2-1 16,0 0 1-16,6 2 0 0,3 1 0 16,4 3 1-16,5 2 0 0,7 0 0 15,4 1 0-15,5 3 1 0,2 3 0 0,2 3 1 16,-1 5-1-16,-3 0 1 0,-2 8 0 15,-3 4-1-15,-6 6 0 0,-3 2 1 16,-3 6 0-16,-1 3 0 0,-5 5 0 16,-4-1 1-16,-4 3 1 0,-3 2-1 15,-6 1 1-15,-5 1 1 0,-7 2 0 16,0 0 0-16,-2 1 0 0,-4 1 1 0,-5 2 1 16,2-1 0-16,-4 1 1 0,3-4-1 15,-1 1 1-15,-1-2-2 0,3-1 0 16,7-6-2-16,-1-3-1 0,7-5-1 15,0-2-2-15,6-3-1 0,3-3 0 16,3-4 1-16,5-2 0 0,10 0 0 16,3-6 0-16,11-2 1 0,4-1-1 15,9-1 1-15,0-3 0 0,0 0-1 0,-7 0 0 16,-2 2-3-16,-8 0-4 0,-9 1-5 16,-6 1-8-16,0-2-10 0,-6 2-11 15,-1-1-7-15,-1-1-118 0,3-4-8 16,-1 1-103-16,0-2-206 0</inkml:trace>
  <inkml:trace contextRef="#ctx0" brushRef="#br0" timeOffset="44136.04">11482 7598 614 0,'-5'-3'136'0,"4"4"0"0,2 1-89 0,4 6-26 16,-2 4 0-16,10 9 0 0,6 4 3 16,3 9 4-16,1 7 5 0,7 9-1 15,-1 5-3-15,-1 7-4 0,-1 3-3 16,-7 7-3-16,-5 2-3 0,-8 2-2 15,-9 1-2-15,-9 1-2 0,-11 0 0 0,-7-3-2 16,-8-5-1-16,-4-6-2 0,-4-4-1 16,1-8 0-16,0-7-2 0,3-4 0 15,1-7-4-15,6-4-5 0,4-8-8 16,5-6-11-16,3-4-19 0,2-7-19 16,4-9-122-16,5-8-134 0,1-6-316 15</inkml:trace>
  <inkml:trace contextRef="#ctx0" brushRef="#br0" timeOffset="45896.4">13029 8442 507 0,'24'0'117'16,"-6"2"4"-16,-11-1-82 0,2 1-6 15,-6 1-1-15,-3 4 1 0,-1-3-2 0,-11 4-3 16,-5-1-2-16,-11 3-1 0,-6-1-2 15,-11-1-1-15,-6 2-2 0,-5 0 1 16,1 0 2-16,-6-3-1 0,1 1 0 16,2 0-3-16,6 0-3 0,1-4-2 15,-1-1-4-15,3-2-4 0,11 0-1 16,7-1-3-16,4-1-3 0,6-4-13 16,12 2-21-16,16-5-6 0,5-5-133 15,13-5-137-15,5-4-329 0</inkml:trace>
  <inkml:trace contextRef="#ctx0" brushRef="#br0" timeOffset="46163.07">12996 8256 458 0,'3'-10'96'0,"3"7"4"0,-1-5-77 0,-1 5-1 15,-3 0 7-15,3 3 4 0,-5 0 3 16,-8 3 2-16,-8-1-3 0,-3 3-1 16,-11 1-7-16,-8 0-3 0,-10-1 0 15,-3 1 0-15,-2 0 1 0,-1-1 0 16,-3 2-2-16,9-4-1 0,5 1-5 0,4-2-4 16,5 1-3-16,4-4-18 15,6-1-20-15,9-4-135 0,5-2-136 0,10-2-340 16</inkml:trace>
  <inkml:trace contextRef="#ctx0" brushRef="#br0" timeOffset="46716.07">14191 7761 618 0,'-5'-20'144'0,"1"3"6"0,2 4-97 16,-1 2-11-16,3 4-4 0,-1 2-3 15,1 1-7-15,-3 7-5 0,2 5-5 16,-2 7-3-16,-1 9-2 0,-4 10-2 16,10 10 0-16,-8 10 1 0,-1 7 1 15,4 5-2-15,1 4-4 0,4 3-2 0,1-3-2 16,-4-4-1-16,7-3-1 0,0-7 0 16,1-8-1-16,-1-7 1 0,0-12-1 15,-2-6 2-15,-3-9 5 0,-2-8 2 16,-2-7 1-16,-3-9-1 0,-4-8 1 15,-5-9 0-15,1-12-4 0,-4-8-9 16,4-10-9-16,-1-7-9 0,11-3-16 0,5-6-14 16,7-2-138-16,13 3-141 15,7 2-344-15</inkml:trace>
  <inkml:trace contextRef="#ctx0" brushRef="#br0" timeOffset="56202.98">4561 11272 587 0,'-14'-1'133'0,"6"-2"5"0,1 1-98 15,2-2-9-15,1-2-3 0,2 0-3 16,2-3-4-16,3 0-4 0,2-3-5 0,6 0-5 15,4 0-3-15,5 0-1 0,6-2-2 16,3 2 1-16,4 1-2 0,4 1 2 16,1 1-1-16,2 3 1 0,2 2-1 15,-3 3-1-15,-1 1-1 0,-2 4 1 16,-6 1 0-16,-3 3-1 0,-3 3 0 16,-8 2 1-16,-5 3 1 0,-5 2 0 0,-5 4 1 15,-4 2 0-15,-7 2 1 0,-3 3-1 16,-5 1 1-16,-3-2-1 0,-5-1 0 15,2-1 1-15,-2-2 0 0,4-2 0 16,1-6 0-16,4-2 1 0,3-2-1 16,5-4 0-16,3-3-1 0,3-4-1 15,3-1-1-15,3-3 0 0,3 0-1 16,3-4 0-16,3 3 1 0,6-3-1 16,1 2 1-16,5 1 1 0,-1 1-1 0,2 3 1 15,0 3-1-15,0 1 0 0,0 5 1 16,-1 1-1-16,-2 3 0 0,0 2 0 15,-1 1 0-15,-3 1 0 0,-6 1 0 16,-4-1 0-16,-6 2 0 0,-7 1 1 16,-9 1 0-16,-4 1 2 0,-7 2 4 15,-7 1 4-15,-6 1 2 0,-4 1 3 0,-4-1 2 16,-5 0 4-16,-7-2-1 0,-3 1 0 16,2 0-4-16,-1-1 0 0,-1-4-3 15,5-2-2-15,-1-7-3 0,7-6-2 16,4-6-3-16,6-10 0 0,3-5-6 15,9-7-10-15,7-9-18 0,13-4-19 16,11-2-16-16,9-5-123 0,7 8-138 16,8 4-314-16</inkml:trace>
  <inkml:trace contextRef="#ctx0" brushRef="#br0" timeOffset="56696.91">3953 11632 589 0,'-21'-44'132'0,"5"-8"2"15,4-7-86-15,7-8-25 0,7-4-6 16,9-4 1-16,6-5 3 0,6 2 1 15,9 3 1-15,12 4 0 0,9 3-2 16,8 4-3-16,13 5-5 0,7 8-3 0,15 4-3 16,6 8-2-16,1 8-2 15,3 12-2-15,1 8 0 0,1 9 0 0,2 13 0 16,-10 12-1-16,-2 14 1 0,-10 12 0 16,-9 10-1-16,-10 10 1 0,-15 9-1 15,-15 7 0-15,-11 2 0 0,-12 6 0 16,-8 2 0-16,-13 0 1 0,-11-2-1 15,-10 0 1-15,-11 0 0 0,-7-4 0 16,-9-5 1-16,-11-8 0 0,-7-3 0 16,-4-8 2-16,-4-5 3 0,-3-9 2 0,-6-7 2 15,-5-7 2-15,1-9 4 0,-2-14 0 16,-5-12 0-16,-7-11-3 0,-2-13-2 16,3-10-2-16,-2-21-3 0,0-14-3 15,9-14-2-15,8-10-2 0,19-13-5 16,17-11-4-16,18-7-6 0,25 8-6 15,18 6-11-15,16 12-14 0,16 2-3 0,8 14-131 16,12 10-128-16,6 10-314 0</inkml:trace>
  <inkml:trace contextRef="#ctx0" brushRef="#br0" timeOffset="59227.1">7061 11884 567 0,'0'2'131'0,"-1"-1"6"16,-1-1-91-16,-2-1-8 0,0-2-3 16,-1-2-3-16,-1-2-2 0,2-4-2 15,0-5-5-15,3-6-2 0,4-4-5 16,2-6-2-16,2-4-3 0,3-4-2 0,1-7-1 16,2-8-3-16,5-11-1 0,1-6-2 15,7-4 0-15,1-2-2 0,1 3 1 16,3 5 1-16,4 7 2 0,-6 11 1 15,-1 10 1-15,-4 7 2 0,-2 6 0 16,-1 3 1-16,-3 3-1 0,-2 4-2 16,0 8-1-16,-2 0-1 0,-1 5-1 15,-3 6 1-15,2 6-2 0,2 6 1 16,-1 11 0-16,1 6-1 0,1 12 1 0,-2 7-1 16,2 9-1-16,-5 6 1 0,-2 7 0 15,1 3-1-15,-2-2 0 0,-1-1-1 16,-1-5 1-16,0-6-3 0,-2-6-5 15,-2-9-6-15,-1-5-7 0,-2-10-9 16,0-4-9-16,1-7-7 0,2-7-5 16,3-7-4-16,3-10-3 0,3-7-48 0,3-5-45 15,-1-7-90-15,1-5-204 16</inkml:trace>
  <inkml:trace contextRef="#ctx0" brushRef="#br0" timeOffset="59393.2199">7740 11460 435 0,'-8'-8'111'0,"-3"0"4"16,-5 2-50-16,-4 4-25 0,-3 0-12 15,-1 2-5-15,-6 2-3 0,-3-1 0 16,-8 0-1-16,2 2 1 0,-4-5 0 16,-1 0 2-16,-2-1 1 0,3-1-1 0,4-1-2 15,7-2-4-15,3 0-2 0,10 1-8 16,5 0-15-16,12-2-9 0,12 1-127 16,7 0-5-16,11-2-103 0,9 3-210 15</inkml:trace>
  <inkml:trace contextRef="#ctx0" brushRef="#br0" timeOffset="59995.9">8119 11744 616 0,'-1'0'136'16,"2"1"2"-16,-2 2-93 0,-1 1-20 16,2-1-7-16,-3 2-2 0,0 1 0 15,0 2-1-15,-2 0-3 0,0 0-4 16,-1-1-4-16,0 2 0 0,-1-3-2 0,-1 0 0 15,1-4-1-15,-2 2 0 0,2-5 0 16,0 0 0-16,-2-2-1 0,3-3 0 16,0-1 0-16,1-2-1 0,2-1-1 15,3 2 0-15,3-3 0 0,0 1 0 16,5 4 0-16,0-1 1 0,3 4-1 16,-1 2 2-16,1 2-1 0,0 2 0 15,1 2 1-15,-3 4 0 0,0 3 1 0,-2 1 2 16,-1 5 1-16,-2 0 4 0,-1 6 1 15,-5 0 2-15,-3 2 2 0,-3 4-1 16,-6-1-1-16,-4-2-2 0,-5-1-2 16,-7-1-2-16,3-3-4 0,-4-2-7 15,1-6-12-15,4-1-13 0,4-5-13 16,8-2-119-16,9-1-126 0,8-4-298 16</inkml:trace>
  <inkml:trace contextRef="#ctx0" brushRef="#br0" timeOffset="60743.02">8744 11358 721 0,'-2'-13'171'16,"-1"0"8"-16,1 6-115 0,-2 2-11 16,3 4-8-16,0 2-9 0,-1 8-7 15,-1 2-6-15,0 8-6 0,1 7-5 16,0 9-4-16,0 5-2 0,-2 6 0 16,-2 0 0-16,-1 6-3 0,1-4-1 0,-3-2-1 15,2-2-4-15,-1-2-6 0,3-6-8 16,4-5-9-16,2-7-10 0,2-6-10 15,1-6-6-15,0-8-3 16,0-10 3-16,0-9 5 0,1-8 8 0,-3-10 11 16,2-9 8-16,-2-7 6 0,1-10 5 15,-2-5 3-15,-1-3 4 0,0 1 6 16,1 6 6-16,-2 2 7 0,1 6 10 0,0 9 4 16,5 7 5-16,0 8 0 0,2 2-4 15,6 3-6-15,3 3-5 0,6 6-10 16,7 0-4-16,3 3-3 0,1 4-2 15,5 4 1-15,1 4-1 0,-1 7 1 16,-3 3 0-16,-8 4 0 0,-2 5-1 16,-5 6 1-16,-11 3 1 0,-7 1-1 15,-8 5 1-15,-10 2 1 0,-4-2-1 16,-5 0 0-16,-1-5-1 0,-2-2 0 0,6-3-1 16,2-5-1-16,4-5 0 0,4-3-1 15,8-3 0-15,4-3-1 0,7 0-1 16,-1-5 1-16,6-1-1 0,11 3 1 15,2-3 0-15,0 0 0 0,2 1 0 16,1 1 1-16,-1 4-1 0,-1 2-1 0,-8-3 1 16,2 7-1-16,-2 2 1 0,-2 3 0 15,-3 1 0-15,-4 2 0 0,-2 5 0 16,-4 3 1-16,-4 1 0 0,-4 2 1 16,-5 1 1-16,-2 2 1 0,-3 1 1 15,-2-2 3-15,-5-1 3 0,-6-1 2 16,-4-4 2-16,-3-3 1 0,-8-5 1 15,-2-3 1-15,-7-5-3 0,0-5-2 16,1-4-3-16,2-2-2 0,2-6-2 16,5-3-4-16,4-5-7 0,7-3-8 15,3-5-13-15,8-2-20 0,4-5 105 0,9-1-254 16,8 2-159-16,14 1-423 0</inkml:trace>
  <inkml:trace contextRef="#ctx0" brushRef="#br0" timeOffset="61559.3">11000 11189 640 0,'3'-14'147'15,"2"3"8"-15,-4 2-107 0,0 1-5 16,0 3-3-16,2 1-3 0,-5 4-4 16,2 4-6-16,-6 8-5 0,1 10-5 15,-3 10-4-15,-1 9-3 0,-4 10-1 0,2 8-1 16,-5 3-1-16,2-2-2 0,2-1-3 15,3-5-2-15,1-2 0 0,3-8-1 16,1-4-3-16,8-6-3 0,1-5-1 16,2-4-4-16,-1-8-2 0,5-7-1 15,-3-6 2-15,-2-5 3 0,-4-7 1 16,-1-4 2-16,-3-5 4 0,-4-7 2 16,-5-2 1-16,2 1-1 0,-7-2 1 15,-4 1 0-15,-2 1 0 0,0 4 0 16,0 4 0-16,-1 2 0 0,-3 4 1 0,6 4 0 15,-1 3 0-15,2 3 2 0,-2 2 1 16,2 3 1-16,1 3 1 0,-2 3 0 16,3 2-1-16,2 3 1 0,3 2-2 15,6 7-1-15,2 0-1 0,8-2-1 16,4 2 0-16,7-2 0 0,7-1-1 16,7-4 1-16,2-8 0 0,4-1-1 15,-1-4 1-15,2-3 0 0,-5-2-1 0,-5-4-3 16,-6-2-7-16,-7-2-19 0,-2-6-3 15,-4-2-141-15,-3 1-139 0,-2 1-340 16</inkml:trace>
  <inkml:trace contextRef="#ctx0" brushRef="#br0" timeOffset="62015.01">11151 11646 608 0,'0'-5'150'15,"0"1"8"-15,0-1-76 0,0 2-33 16,0 0-5-16,0 2-4 0,0 2-6 15,-1 2-7-15,1 3-4 0,-1 5-6 16,-2 2-3-16,2 7-2 0,-1 3-1 16,-1 5 1-16,1-1-4 0,-1 2-2 15,2 1-2-15,-1-3-5 0,0-5-7 0,2-3-11 16,0-4-14-16,3 0-15 0,-2-10-13 16,2-9-125-16,-1-9-133 0,4-5-304 15</inkml:trace>
  <inkml:trace contextRef="#ctx0" brushRef="#br0" timeOffset="62136.55">11241 11244 795 0,'-4'-9'140'0,"0"3"-6"16,0 2-130-16,0 4-165 0,2 3 61 16,2 2-42-16,1 3-96 0,3 6-193 0</inkml:trace>
  <inkml:trace contextRef="#ctx0" brushRef="#br0" timeOffset="62505.34">11571 11523 534 0,'5'-6'133'0,"-4"1"1"0,-6-1-51 16,-4 2-56-16,-3 2-10 0,-3 2-4 15,-6 3-5-15,-2 2-2 0,-4 4 0 16,2 2-1-16,-1 0-1 0,3 1 1 15,1 2 2-15,1-2-1 0,9 2-2 0,2-3 0 16,3 0 0-16,5 0-1 0,7 0 0 16,3 0-1-16,6 0-1 0,2-1 2 15,5 1 0-15,1-1 1 0,3 1 0 16,-2 0 0-16,-1 0 1 0,1 0-1 16,-4 0 0-16,0 0 0 0,-3 0-2 15,-3-1 1-15,0 0 0 0,-2 1-1 16,-4 0 1-16,-2 4 1 0,-3 1 1 15,-2 1 0-15,-2 1 3 0,-2 2 1 16,-2 0 3-16,-4-1 0 0,-3 1 0 16,-6-4 0-16,0 0-1 0,-10-1-2 0,-1-3-2 15,-5-5-3-15,-3 2-4 0,0-8-8 16,-1-2-13-16,2-6-14 0,3-4-132 16,7-4-135-16,5-2-331 0</inkml:trace>
  <inkml:trace contextRef="#ctx0" brushRef="#br0" timeOffset="62993.71">12103 11575 715 0,'0'-5'166'16,"-4"1"4"-16,-1 3-118 0,3 0-16 15,1 3-6-15,-2 4-6 0,1 5-2 16,-4 8-4-16,1 8-3 0,3 10 0 16,-2 11 0-16,1 7 0 0,2 8-1 0,-2 3-2 15,2 0-4-15,-1 1-1 0,-1 2-1 16,-4-7 0-16,0 1-2 0,-7-5-1 15,2-3-2-15,-8-3 0 0,-2-8-1 16,-6-8-3-16,-3-8-2 0,-6-8-7 16,0-8-7-16,-3-8-11 0,1-12-13 15,3-8-15-15,4-12 99 0,3-10-229 16,11-14-143-16,3-9-375 0</inkml:trace>
  <inkml:trace contextRef="#ctx0" brushRef="#br0" timeOffset="63149.77">11911 11121 736 0,'3'-14'157'16,"-7"5"0"-16,3 2-129 0,0 6-30 0,3 1-17 16,4 4-12-16,5 2-110 0,3 4-16 15,7 6-104-15,4 7-205 0</inkml:trace>
  <inkml:trace contextRef="#ctx0" brushRef="#br0" timeOffset="63482.82">12318 11803 501 0,'-6'-35'126'0,"2"-3"6"15,7 2-56-15,0 3-25 0,0 3-4 16,1 4-4-16,1 5 1 0,-1 4-5 16,1 1-6-16,0 4-5 0,1 1-8 15,9 5-6-15,1 1-7 0,4 4 0 16,2 4-2-16,3 3 0 0,5 7-1 0,2 3 0 16,-3 1 0-16,-1 5-1 0,-4 3 0 15,-4 3 0-15,-6 3 0 0,-9-2 0 16,-10 2 1-16,-11 2-1 0,-8-2 0 15,-4-3 1-15,-9-5-1 0,-3-5-1 16,0-2-1-16,3-3-3 0,5-9-6 16,7-5-8-16,5-6-14 0,12-6-14 15,11-4 11-15,9-8-141 0,10-7-129 0,10 1-311 16</inkml:trace>
  <inkml:trace contextRef="#ctx0" brushRef="#br0" timeOffset="63696.84">12859 11523 728 0,'0'-1'162'0,"-1"1"3"16,0-4-103-16,-4 8-34 0,-1 2-7 15,1 5 0-15,1 4 1 0,-5 4 1 16,1 7-1-16,-1 9-2 0,3 1-6 0,5 8-3 16,-3 1-1-16,3 3-4 0,5-1-2 15,-3-3-2-15,1-7-4 0,6-5-8 16,-3-6-14-16,-1-8-13 0,-1-7-16 15,3-10-136-15,1-8-144 0,-3-11-339 16</inkml:trace>
  <inkml:trace contextRef="#ctx0" brushRef="#br0" timeOffset="63811">12857 11179 728 0,'-11'-13'164'0,"7"6"-3"0,-2 1-99 16,5 6-60-16,-3 2-25 0,8 7-10 15,0 4-112-15,3 5-18 0,6 6-107 0,-1 9-212 16</inkml:trace>
  <inkml:trace contextRef="#ctx0" brushRef="#br0" timeOffset="64204.36">13035 11698 672 0,'6'-8'141'15,"0"0"3"-15,4 0-118 0,-1 3-6 0,-2 0 1 16,-2 2 0-16,1 1-1 0,-1 2-1 16,-3 3-1-16,-2 2-8 0,4 5-3 15,-4 2-2-15,1 1-1 0,-3 5-1 16,2 0 0-16,0-1-1 0,0-1-2 16,-1-1-1-16,2-4-3 0,1-2-2 15,2-4 1-15,0-4-2 0,2-2 1 16,3-4 0-16,-1-5 1 0,3-5 2 15,2-2 1-15,1-5 0 0,1-2 1 0,1 0 2 16,2-2 1-16,0-2 1 0,1-1 0 16,2 1 2-16,-1 0-2 0,3 2 1 15,-1 5-2-15,-2 6-1 0,3 7 1 16,-5 7 0-16,-2 9 1 0,0 8 1 16,-3 5 1-16,-3 4 1 0,-1 3 1 15,-5 4 0-15,5 4-1 0,-4 0 0 16,0 1-2-16,-1 3-1 0,4-2-1 0,2-4-5 15,2-5-8-15,1-6-12 0,3-7-11 16,3-6 15-16,1-10-149 0,2-9-129 16,4-6-316-16</inkml:trace>
  <inkml:trace contextRef="#ctx0" brushRef="#br0" timeOffset="64475.19">13969 11190 770 0,'-2'-24'146'0,"3"2"5"16,2 3-109-16,1 1-111 0,-1 4 107 15,6 3 2-15,-5 3-3 0,0 3-3 16,-3 4-5-16,-1 5-8 0,0 6-6 0,2 7-3 16,-7 9-4-16,2 9 1 0,-2 13 0 15,-3 10 1-15,0 7-2 0,0 4-2 16,-2 0-1-16,-1 0-2 0,2-2-1 15,3-6-3-15,4-5-4 16,0-5-6-16,2-7-9 0,3-6-11 0,1-9-13 16,0-6-10-16,3-10 10 0,1-10-139 15,-5-10-129-15,-2-6-308 0</inkml:trace>
  <inkml:trace contextRef="#ctx0" brushRef="#br0" timeOffset="64639.84">13684 11501 700 0,'-13'-9'149'16,"9"3"-145"-16,6 4 26 0,4-1-15 16,12 3-4-16,1 0-3 0,13 0-1 15,10 3 2-15,6 0 145 0,3 2-147 0,6 3-1 16,1 0-4-16,-1 1-12 0,-13-2-14 16,-7-3-133-16,-6-2-131 0,-9-3-334 15</inkml:trace>
  <inkml:trace contextRef="#ctx0" brushRef="#br0" timeOffset="65673.85">15983 11667 603 0,'-13'-1'132'0,"-14"4"1"16,-8 1-106-16,-14 0-9 0,-10 1 0 16,-9-2 2-16,-14 1 4 0,0 0 3 15,-4 1 2-15,-4-4 1 0,9 0 0 16,2-1-3-16,10 2-4 0,15-2-7 16,6-1-5-16,15-1-4 0,7-1-9 0,8 1-11 15,13 1-13-15,8-3-10 0,12 1-9 16,9 0 25-16,5-1-149 0,14 0-119 15,6 2-287-15</inkml:trace>
  <inkml:trace contextRef="#ctx0" brushRef="#br0" timeOffset="65902.35">15876 11570 634 0,'1'-6'134'0,"-5"1"1"16,-7 1-110-16,-8 3-16 0,-7-1-4 15,-7 2-1-15,-6 2-1 0,-13-2 5 16,-9 2 5-16,-11-1 5 0,-1 2 2 16,-6-1 2-16,1 2 2 0,1-2 0 15,3 2-7-15,4-4-3 0,15 3-5 16,3-5-3-16,14 0-3 0,5-1-3 16,12 1-10-16,14 0-10 0,18 0-10 15,11-1-3-15,13 0-128 0,11-1-126 0,14 1-298 16</inkml:trace>
  <inkml:trace contextRef="#ctx0" brushRef="#br0" timeOffset="66285.98">15600 11273 683 0,'-8'-11'146'0,"1"5"0"16,3 2-112-16,5 4-12 0,7 5-14 16,3 4-14-16,4 0 18 0,4 4 0 15,11 6 0-15,9 4 1 0,9 0-3 0,10 6-1 16,6 1-4-16,3 3-2 0,5 1-1 16,-5-5-1-16,-1-2 0 0,-9-1-1 15,-8-5-1-15,-8-4 0 0,-5-2 0 16,-10-3-1-16,-7-2 0 0,-10-1 1 15,-7-1 0-15,-7 1 1 0,-6-2 1 16,-3 2 1-16,-9 1 1 0,-2 3 3 16,-5 3 3-16,-6 0 2 0,-5 5 4 0,-9 6 4 15,-7 1 2-15,-4 4-1 0,-3 2-1 16,-1 4-3-16,3 1-2 0,4-1-5 16,6-3-3-16,8-3-7 0,8-3-12 15,12-4-18-15,4-4-20 0,6-8-132 16,7 1-142-16,5-5-345 0</inkml:trace>
  <inkml:trace contextRef="#ctx0" brushRef="#br0" timeOffset="67198.15">17569 11032 381 0,'-1'-24'93'15,"-1"4"8"-15,-3 0-54 0,8 3-1 16,-1-1 1-16,0 3 4 0,-4 2 4 15,3 0 3-15,-1 3-2 0,-1 3-2 16,-1 3-4-16,4 1-6 0,-5 1-7 16,2 6-6-16,-3 7-5 0,3 9-4 15,-5 8-4-15,-4 4-2 0,-1 11 1 16,4 9 2-16,-6 6-1 0,-3 3-3 16,-1 3-3-16,4 1-2 0,0 3-3 15,1-6-1-15,-3-4-3 0,3-4-1 16,3-6-1-16,-1-7-1 0,2-6-7 0,-1-6-9 15,1-6-19-15,3-4-21 0,1-10-136 16,6-7-148-16,6-6-356 0</inkml:trace>
  <inkml:trace contextRef="#ctx0" brushRef="#br0" timeOffset="67503.11">17379 11021 510 0,'8'-34'117'0,"2"1"4"0,6 4-85 15,3 4-5-15,4 0 1 0,3 7 0 0,4 4 0 16,-1 2-2-16,4 2 0 0,1 1-3 16,3 6-1-16,3 5-2 0,1 5-5 15,-1 5-2-15,4 3-4 0,0 9-3 16,-4 8-2-16,-4 2-2 0,-7 3-2 15,-10 0-1-15,-7 1 0 0,-16 1-1 16,-12-3 1-16,-9-3-1 0,-4 1 0 16,-4-5 0-16,-4 1 1 0,-4-6-1 15,2-2-3-15,1-6-7 0,0-7-12 16,1-4-13-16,0-6 4 0,4-9-136 0,7-6-127 16,9-5-306-16</inkml:trace>
  <inkml:trace contextRef="#ctx0" brushRef="#br0" timeOffset="67766.27">18525 10654 667 0,'2'-6'144'0,"-4"1"2"0,-6 3-117 15,-7 5-11-15,-4 4 1 0,-3 9 1 16,-3 9 1-16,-3 8 2 0,-5 8 2 15,3 11 0-15,5 11 1 0,3 5-2 16,5 6 0-16,5 1-4 0,7 6-4 16,7 5-3-16,5-5-2 0,5-2-3 0,6-3-3 15,9-5-1-15,6-1-3 0,3-8-3 16,2-8-7-16,2-6-12 0,-2-8-18 16,-3-5-6-16,-4-12-140 0,-4-9-140 15,-5-13-337-15</inkml:trace>
  <inkml:trace contextRef="#ctx0" brushRef="#br0" timeOffset="68283.83">18852 11529 662 0,'-8'3'139'0,"2"-6"0"0,1-4-110 16,4-3-18-16,1-6-16 0,5-4 15 15,-4-7 0-15,4-7 1 0,4-6 2 16,7-4 1-16,0-6-1 0,8-3-4 16,7-7 1-16,3-4-3 0,4 1-2 15,1 2 3-15,-6 6 2 0,2 7 6 16,-9 9 3-16,-1 10 0 0,-7 10 1 15,-2 7 0-15,-2 6-4 0,-2 3-4 16,-2 6-4-16,2 5-2 0,-2 8-1 0,0 8-2 16,2 8 0-16,-2 7-1 0,4 8 0 15,-5 3 0-15,1 3-1 0,-2 1 0 16,-1-1-1-16,-2-3-3 0,0-2-4 16,-4-3-7-16,1-6-7 0,1-5-5 15,-2-9-6-15,0-5 0 0,4-7 0 16,-5-7 3-16,-2-6 1 0,1-7 2 0,-1-7 1 15,-1-4 3-15,-1-5 0 0,-5-4 0 16,4-3 4-16,-2-2 6 0,-2 4 7 16,-4 3 7-16,-4 4 6 0,-3 3 7 15,-2 3 3-15,-4 6 3 0,0 3 1 16,-1 3-2-16,0 3-3 0,1 1-3 16,7 3-3-16,-5 3-5 0,2 0-6 15,1 2-11-15,10 1-8 0,1-2-128 16,9 1-123-16,0 1-310 0</inkml:trace>
  <inkml:trace contextRef="#ctx0" brushRef="#br0" timeOffset="68662.88">19718 11072 597 0,'2'-16'141'0,"1"0"2"0,-1 1-39 16,-2 1-81-16,0 3-3 0,1 5 4 16,-1 1-1-16,0 4 1 0,-5 7 2 15,5 5-3-15,-4 7-7 0,2 4-4 16,-2 7-5-16,4 7 1 0,-1 6-1 0,3 1-4 16,-3 6-1-16,12 1-1 0,-1 2 0 15,7 0-1-15,2-6 1 0,3-3-1 16,4-5 1-16,5-8-1 15,-2-8 1-15,6-6 0 0,0-7-1 0,0-7 1 16,1-7 1-16,-3-6-1 0,-6-10 1 16,2-8 0-16,-10-11 0 0,-1-6 0 15,-4-12-1-15,-3-5 0 0,-2-2 1 16,0 1-2-16,-3 0 1 0,1 5-1 16,3 9 0-16,-5 9 0 0,1 9-2 0,-2 6-8 15,-4 9-18-15,0 10-18 0,-5 9-129 16,-3 6-138-16,3 4-338 0</inkml:trace>
  <inkml:trace contextRef="#ctx0" brushRef="#br0" timeOffset="68948.2399">20530 10903 538 0,'-4'-21'158'0,"-2"4"8"0,0 5 0 16,-2 4-107-16,7 4-17 0,-1 4-7 15,-1 7-5-15,3 3-11 0,2 9-4 0,1 7-4 16,2 7-5-16,-2 7 5 0,4 3 1 16,0 4-2-16,-2 5-2 0,-2-1-4 15,-2 0-2-15,0 1-1 0,0-3-1 16,-1 0-7-16,-2-5-8 0,3-6-13 15,-1-5-13-15,5-6-14 0,-7-10-5 16,-1-6-124-16,0-8-123 0,3-7-288 16</inkml:trace>
  <inkml:trace contextRef="#ctx0" brushRef="#br0" timeOffset="69380.5399">20632 10865 614 0,'17'-38'138'16,"-3"6"4"-16,5 6-104 0,3 4-12 15,7 5-2-15,-5 2-2 0,8 3-2 16,-1 3-2-16,8 4-1 0,-1 7-1 16,-1 7 0-16,-2 5 0 0,2 6-1 0,-8 4-2 15,-4 4 0-15,-11 4-1 0,-9 2-1 16,-7-1 0-16,-8 0-2 0,-8 0-1 16,-8-1-1-16,-10-2-2 0,3-3-1 15,1-3-1-15,1-2-1 0,1-3-1 16,3-6-1-16,7-1 0 0,8-4-2 15,-1-3 0-15,6-3-5 0,3 0-1 16,7-4-1-16,2 1 1 0,6-1 0 16,5-1 0-16,6 1 2 0,1 1 3 15,7 1 2-15,0 1 1 0,5 4 0 0,-2 3-1 16,-1 3 0-16,-1 4 0 0,-2 6 0 16,-4 1 0-16,-3 4 0 0,0 6 1 15,-5 2-1-15,-4 5 1 0,-1 1 1 16,-4 1 0-16,-4 1 0 0,-6-2 1 15,-7-3 0-15,-6-5 1 0,-8-3 0 16,-13-4 0-16,-6-5 0 0,-5-3 0 0,-5-2-1 16,0-5 0-16,-2-4 0 0,4-6 0 15,7-2 0-15,5-4-6 0,6-2-13 16,6-6-17-16,7-1 97 0,10-3-232 16,6 0-147-16,9-7-390 0</inkml:trace>
  <inkml:trace contextRef="#ctx0" brushRef="#br0" timeOffset="69734.19">21521 10609 699 0,'-4'-12'151'0,"-1"5"0"0,10 1-120 16,4 4-13-16,7 6-3 0,3 3 1 15,5 9 1-15,-1 5 4 0,2 11 2 16,-2 10 1-16,-1 10-2 0,-3 10-3 16,-5 7-3-16,-5 6-5 0,-5 6-4 15,-9 7-2-15,-6 0-3 0,-8 2 0 16,-5-5-1-16,-8-2 1 0,-8 0-1 0,-1-6-1 15,-3-4 1-15,0-8 0 0,2-4 0 16,-1-4 0-16,2-8-1 0,5-7 1 16,2-9-2-16,2-9-8 0,1-8-20 15,4-7-11-15,6-6-140 0,6-9-143 16,5-5-353-16</inkml:trace>
  <inkml:trace contextRef="#ctx0" brushRef="#br0" timeOffset="70956.58">22872 11570 625 0,'34'6'131'0,"-11"-4"1"0,-32 1-114 0,-7-3-7 16,-11 0-1-16,-5 0 2 0,-4 0 1 16,-3-1 3-16,-8 1 4 0,-8 1 0 15,-4 0 0-15,1 0-2 0,3 2-1 16,4 0-2-16,2 0-5 0,10-2-4 0,13-1-3 15,6-1-9-15,7 0-9 0,3-3-12 16,6-3-5-16,10-3-125 0,8-5-124 16,7-2-297-16</inkml:trace>
  <inkml:trace contextRef="#ctx0" brushRef="#br0" timeOffset="71145.02">22889 11410 743 0,'-6'-6'135'0,"-4"0"0"0,-6-1-115 16,-5 1-113-16,-4 1 96 0,-9-1 1 16,-9 1 4-16,-12-1 6 0,-5 0 6 15,-1 1 1-15,2 3 2 0,2 2 1 16,3 3-3-16,7 2-6 0,15 4-11 16,9-1-21-16,4 2 4 0,7 0-145 15,11-4-131-15,8-3-330 0</inkml:trace>
  <inkml:trace contextRef="#ctx0" brushRef="#br0" timeOffset="71799.1">23687 10959 686 0,'-6'-16'159'0,"0"2"7"15,1 3-107-15,4 4-11 0,-2 3-10 16,2 2-6-16,0 3-4 0,3 5-5 16,-4 7-1-16,-1 8-2 0,1 8-3 15,4 4-2-15,-2 10 1 0,0 6 1 0,-1 4-2 16,2 2-5-16,2 2-4 0,-1-3-3 16,-3 1-1-16,2-6-9 0,2-4-12 15,0-7-15-15,2-6-14 0,1-8-15 16,-2-5-7-16,2-6-127 0,-1-7-128 15,4-3-293-15</inkml:trace>
  <inkml:trace contextRef="#ctx0" brushRef="#br0" timeOffset="72056.9899">23585 11053 654 0,'-2'-34'137'15,"0"1"0"-15,17-1-118 0,2 0-10 16,5 1-5-16,-2 3 1 0,8 6 4 15,2 3 4-15,-2 1 4 0,-2 5 2 16,5 6 2-16,2 4-1 0,-1 3-1 0,-1 6-3 16,-1 7-5-16,5 5-4 0,-4 8-3 15,-2 1-1-15,-6 6-2 0,-4 4 0 16,-6 0-1-16,-10 0 2 0,-14-2-1 16,-10-2 0-16,-4 0 1 0,-10-1 0 15,-1-4-5-15,-5-3-4 0,6-4-11 16,0-5-9-16,6-4-9 0,-4-5-104 15,6-7-23-15,2-2-102 0,11-3-209 16</inkml:trace>
  <inkml:trace contextRef="#ctx0" brushRef="#br0" timeOffset="72300.06">24472 10753 628 0,'-15'4'135'16,"-6"2"4"-16,1 4-110 0,-1 8-2 0,-1 7 3 16,1 6 3-16,0 9 2 0,2 6 2 15,3 8-2-15,5 9-3 0,6 3-6 16,10 7-6-16,1 0-4 0,9 2-5 16,3-1-4-16,7-4-2 0,-3-7-4 15,1-4-4-15,-1-10-11 0,6-6-13 16,1-8-16-16,4-8-19 0,-5-11-116 15,5-4-132-15,-2-10-298 0</inkml:trace>
  <inkml:trace contextRef="#ctx0" brushRef="#br0" timeOffset="72814.8">24833 11490 684 0,'-7'-3'153'0,"-1"-2"2"0,3-1-112 15,3-2-22-15,-3-3-5 0,3-5-1 16,0-7-3-16,0-1 0 0,6-6-2 16,5-5 0-16,5-7 1 0,2-2-1 15,2-4-1-15,-1-8-3 0,8-3-4 0,0-3 1 16,0 3 1-16,-1-2 1 0,2 6 2 15,3 6 1-15,1 12 1 0,-1 9 2 16,-4 8-1-16,-4 8-2 0,0 8-2 16,-4 8-1-16,0 7-1 0,-1 4-2 15,-1 10 0-15,-2 9 0 0,1 6 0 16,-1 9 1-16,-2 5-1 0,-4 4 1 16,1 4-1-16,-2-2-1 0,3-2-1 0,-2-1-6 15,-1-2-4-15,-1-7-6 16,3-7-6-16,-3-7-4 0,0-7-5 0,-1-8 2 15,-5-11-1-15,0-8 0 0,1-8 0 16,-1-8 1-16,-4-6 0 0,-1-6 0 16,-3-7-2-16,-1 0 4 0,-2-2 6 15,-5 2 8-15,-7 6 6 0,-1 4 8 16,-4 6 7-16,-3 8 5 0,-2 3 4 16,-3 3 2-16,0 5-1 0,6 3 0 15,1 2-3-15,1 2-2 0,4 0-3 16,1 2-3-16,12 0-4 0,5 1-9 0,-2-2-7 15,4 0 126-15,9-5-256 0,7 3-134 16,12 2-390-16</inkml:trace>
  <inkml:trace contextRef="#ctx0" brushRef="#br0" timeOffset="73138.82">25588 10611 673 0,'1'-6'143'0,"-1"3"2"0,11 3-113 0,8 6-14 16,-2 3-3-16,4 7 0 15,6 8 6-15,-4 7 2 0,5 11 3 0,-2 7 0 16,-4 10-4-16,-3 5-1 0,-3 4-3 15,-6 3-3-15,-4 2-3 0,-11-1-3 16,-6 2-4-16,-9-4-1 0,-7-2 0 16,-10-6-2-16,-2-4-1 0,-12-5-2 15,2-8 1-15,3-3 0 0,3-9-4 16,3-4-7-16,8-5-12 0,1-8-16 0,16-3 74 16,0-11-213-16,0-3-147 0,-2-5-378 15</inkml:trace>
  <inkml:trace contextRef="#ctx0" brushRef="#br0" timeOffset="73615.95">26903 11386 537 0,'8'-1'129'16,"-8"-1"2"-16,0-2-47 0,-3-2-65 15,2-1-8-15,-9-1 0 0,2 2-1 16,-7-1 0-16,-2 1 0 0,-12-1 4 15,-1 4 1-15,-10 0 2 0,-3 1 0 0,-10 1-1 16,-2 1-2-16,1 0-3 0,2 0-4 16,-2 1-4-16,9 0-7 0,9 0-12 15,8-1-8-15,6 0-6 0,6-1-123 16,11-1-120-16,10-3-292 0</inkml:trace>
  <inkml:trace contextRef="#ctx0" brushRef="#br0" timeOffset="73828.6">26612 11088 649 0,'0'-6'149'0,"-1"2"-1"0,0 3-110 15,-2-1-12-15,9 5-3 0,-3 2 1 16,9 2 0-16,-8 5 3 0,4 6 5 16,0 6 4-16,4 7-2 0,-3 8-3 15,-3 6-5-15,-3 5-5 0,1 3-7 0,-4 0-4 16,-1-2-5-16,0-4 0 0,-1-4-2 15,4-7-13-15,0-5-14 0,4-6-23 16,5-5-25-16,5-9-117 0,0 0-142 16,4-7-320-16</inkml:trace>
  <inkml:trace contextRef="#ctx0" brushRef="#br0" timeOffset="74323.13">27787 10944 698 0,'-3'-11'159'0,"-5"1"2"0,6 5-123 16,1 3-10-16,2 5-6 0,-1 5 0 15,1 8 0-15,0 2 0 0,1 10 0 16,-1 9 2-16,-1 9 3 0,-1 5 0 0,-2 10-6 16,2-1-6-16,-2 7-5 15,2-3-4-15,0-3-2 0,0-6-4 0,1-5-8 16,1-9-7-16,-1-7-11 0,2-7-13 15,-2-7-13-15,4-5-9 0,-3-7 9 16,1-6-131-16,1-7-119 0,0-4-287 16</inkml:trace>
  <inkml:trace contextRef="#ctx0" brushRef="#br0" timeOffset="74577.5">27593 11036 585 0,'14'-34'126'0,"8"3"1"0,13 1-95 15,-3 1-19-15,8 4-7 0,-1 6 1 16,-4 3 4-16,3 5 4 0,1 4 4 16,-3 7 5-16,2 9 2 0,1 3 2 15,-1 6-1-15,-2 5-4 0,-7 5-4 0,-2 4-5 16,-6 0-4-16,-6-1-3 0,-12 2-2 16,-11-1-3-16,-11-2 1 0,-6-3 0 15,-8 0-1-15,-5-2 1 0,-3-1-1 16,-4-3 0-16,3-5 1 0,1-4-3 15,3-5-5-15,0-4-13 0,5-3-14 16,7-5 55-16,1-5-187 0,9-1-135 16,7 1-349-16</inkml:trace>
  <inkml:trace contextRef="#ctx0" brushRef="#br0" timeOffset="74837.13">28740 10778 656 0,'-12'-10'140'15,"-6"5"4"-15,-6 9-116 0,-4 4-4 16,-4 10 3-16,-2 6 4 0,-1 8 3 16,2 10 1-16,6 8 0 0,1 4-4 15,8 9-4-15,5 2-5 0,11 10-6 16,3 0-5-16,9-1-4 0,2-4-4 15,13-2-3-15,1-7-6 0,9-4-11 16,5-10-11-16,1-8-16 0,-1-8 9 16,3-9-147-16,-6-7-136 0,1-7-322 0</inkml:trace>
  <inkml:trace contextRef="#ctx0" brushRef="#br0" timeOffset="75569.3">29158 10962 718 0,'-8'-12'168'15,"-1"2"6"-15,-2 3-118 0,4 2-19 16,4 5-14-16,8 4-2 0,-12 4-2 15,8 8-5-15,-6 4-4 0,6 6 4 0,1 8 1 16,-9 4 1-16,5 8-1 0,8 3-4 16,-12 4-2-16,7 0-3 0,0-1-3 15,-1 0-3-15,5-4-4 0,-2-7-6 16,-3-8-9-16,5-9-9 0,0-5-13 16,-8-7-10-16,1-7-8 0,-3-6-7 15,-1-9-34-15,7-6-37 0,-4-5-25 16,-8-7 32-16,6-9 9 0,2-9 12 0,3-4 16 15,5-3 49-15,-9-3 61 0,8-5 58 16,8 4 4-16,1-1 15 0,1 6 8 16,1 3 0-16,-1 6-3 0,9 4-13 15,1 8-19-15,-2 4-22 0,4 7-14 16,5 5-7-16,2 7-5 0,3 3-4 16,2 2-1-16,-4 6 0 0,7 3 0 15,-2 6 0-15,-1 3-1 0,-3 4 0 0,-5 3-1 16,-1 2-3-16,-11 2-2 15,-9 4 0-15,-14-5-1 0,-11 2-1 0,-6-1 0 16,-9 1-1-16,-8-2 0 0,-1-2-1 16,-1-4-1-16,5-1-1 0,3-3 0 15,1-3 0-15,6-2 0 0,5-3 0 16,7-2-1-16,5 0 0 0,5 0 0 16,8-2-1-16,4 0 1 0,8 1-2 0,6-2 0 15,5 2 0-15,7 0 0 16,4 0-1-16,4 2 0 0,2 1-158 0,1 3 159 15,-2 3 0-15,-3 2 0 0,-3 4 1 16,-6 1 0-16,-5 5 0 0,-6 0 158 16,-4 0-158-16,-7 3 1 0,0-3-1 15,-7 2 1-15,0 0 0 0,-8-3 0 16,0-1 3-16,-15-2 0 0,0-1 2 16,-17-2 0-16,-5-2 1 0,-8-1 0 15,-1-4-1-15,-11-5-1 0,5-3-1 0,-1-3 0 16,10-3-1-16,2-2-7 0,12-1-11 15,1-1-15-15,13 1 5 0,14-2-143 16,8 1-132-16,10-3-326 0</inkml:trace>
  <inkml:trace contextRef="#ctx0" brushRef="#br0" timeOffset="75904.03">30024 10664 687 0,'7'0'141'0,"6"4"3"0,5 10-131 16,14 6 3-16,0 9 5 0,4 8 4 15,0 15 3-15,4 8 1 0,-5 10-2 16,-1 7-3-16,-16 11-4 0,3 0-6 16,-12 2-4-16,-7-6-3 0,-12-6-2 15,-6-4-1-15,-15-5-2 0,-12-9-1 0,-8-4 1 16,0-5-1-16,-6-2 0 0,3-3-7 16,-4-3-11-16,12-9-16 0,4-4-1 15,3-8-141-15,1-7-136 0,12-9-334 16</inkml:trace>
  <inkml:trace contextRef="#ctx0" brushRef="#br0" timeOffset="82709.0399">9688 13923 506 0,'-10'9'122'0,"6"-2"4"0,-1 0-69 15,2 1-25-15,4 0-9 0,3 0-4 16,2-1-4-16,5 0-4 0,2-3-4 0,4 0-1 16,4-5-2-16,2-3-1 15,0-2-1-15,3-4 0 0,0-5 0 0,-1-3 0 16,-3-4 0-16,-4-4 0 0,-2 2 0 15,-5-5 1-15,-5-1 1 0,-6 2 3 16,-3 2 2-16,-7 5 0 0,-2 7 1 16,-4-1 1-16,-4 9-2 0,-2 4-2 15,-3 9-2-15,-1 6-2 0,3 4-1 16,-2 7-1-16,2 5 0 0,2 6 1 16,5 3 1-16,5 2 0 0,6 1 1 15,5 1 0-15,8-3 1 0,5-3-1 16,8-6-1-16,6-1-1 0,6-8 0 0,4-7 0 15,0-4-5-15,2-5-8 0,1-5-8 16,-3-5-10-16,-3-6 3 0,-7-4-126 16,-1-7-117-16,-2-2-281 0</inkml:trace>
  <inkml:trace contextRef="#ctx0" brushRef="#br0" timeOffset="83459.2399">10135 13913 412 0,'-3'-2'117'16,"-1"-3"7"-16,1 0-40 0,-1-1-24 0,2-2-11 15,-1 1-8-15,3 0-7 0,1-2-7 16,2 0-3-16,1 2-2 0,0 0-1 16,3 0-3-16,0 0 0 0,4 1-3 15,1 1-2-15,3 1-3 0,1 4-4 16,4 2-1-16,1 2-2 0,0 8-1 15,-2 2-1-15,0 6 0 0,-3 2 1 16,-3 1-1-16,-3 4-1 0,-3 3 1 16,-3-3 0-16,-3-2-1 0,-3-2 1 15,-2-2 0-15,-2-4 0 0,-1-2 0 0,-2-3 1 16,-1-3 0-16,0-3 0 16,2-1 0-16,0-1 2 0,2-3 0 0,3-1 0 15,0-5-1-15,7-3-1 0,1-1 0 16,2-6-1-16,4-4-2 0,4-3 0 15,1-1 1-15,2-3-1 0,2 0 0 16,-3-1 1-16,0 1 0 0,-3 2 0 0,-3 2 1 16,-4 4-1-16,-2 1 1 0,-3 5-1 15,-2 5 1-15,-2 0-1 0,2 5 0 16,-1 1 0-16,-1 3-1 0,-3 6 1 16,-1 4 0-16,-3 5 0 0,0 6 1 15,3 5 1-15,2 5 0 0,4 1 1 16,5 2-1-16,5-3 0 0,6-2 0 15,6-2-1-15,3-3 0 0,2-4-3 0,2-5-15 16,5-3-3-16,-2-9-145 0,3-1-137 16,-3-6-349-16</inkml:trace>
  <inkml:trace contextRef="#ctx0" brushRef="#br0" timeOffset="84740.9399">10898 13959 489 0,'14'-9'124'0,"-7"-3"5"15,-2-2-65-15,-5-1-19 0,-4-1-9 16,-4 0-7-16,-5 0-5 0,-3 2-2 16,-3 3-2-16,-3 3-1 0,-2 6-1 15,1 4-3-15,-2 8-1 0,2 5-3 16,2 6-2-16,4 5-3 0,6 4-1 15,6 2-2-15,6 3 0 0,8-2 0 16,8-2-1-16,9-2 1 0,8-3-1 0,7-3 0 16,4-4-4-16,2-6-9 0,1-3-9 15,-5-5-11-15,-1-4 26 0,-10-6-152 16,-7-3-125-16,-2-2-306 0</inkml:trace>
  <inkml:trace contextRef="#ctx0" brushRef="#br0" timeOffset="85061.34">11219 13586 569 0,'-1'-11'146'0,"2"2"6"0,-2 2-33 16,-3 0-76-16,4 3-12 0,0 4-6 15,0 4-3-15,1 4-2 0,-1 5-4 16,0 6-4-16,3 11-4 0,-6 5 0 16,1 6 1-16,-1 7 0 0,0 1-2 15,0 3-2-15,3-1-2 0,3 0 0 0,-1-5-8 16,3-4-16-16,-1-5-13 0,2-5-9 15,-2-6-130-15,2-5-133 0,2-4-318 16</inkml:trace>
  <inkml:trace contextRef="#ctx0" brushRef="#br0" timeOffset="85408.9399">11417 13945 622 0,'-3'-23'144'0,"0"3"5"16,-1 5-92-16,2 5-26 0,0 3-8 0,2 7-5 15,2 5-4-15,0 5-5 0,3 5-5 16,1 5-4-16,3 5-2 0,2 3 2 16,1 1 0-16,3-2 0 0,1-3 1 15,0-2-1-15,0-4-1 0,-1-6 1 16,-1-5-1-16,0-2 1 0,-2-5 0 16,-2-3 0-16,-1-5 0 0,-1-4 1 0,-2-5 0 15,1-4 1-15,-4-4-1 0,1-4 0 16,-2-3 0-16,0 0 0 0,-1 2 0 15,-1 6 0-15,1 3 0 0,-1 6 0 16,1 5-1-16,-1 8 0 0,1 4 1 16,2 7-1-16,-1 3 0 0,2 5 1 15,2 5 1-15,2 5 1 0,4 2 0 16,4 3 0-16,1-3 0 0,4-2 0 16,4-2-1-16,2-3-4 0,1-4-11 15,-1-5-10-15,2-5-4 0,0-3-130 16,-5-6-127-16,-3-1-310 0</inkml:trace>
  <inkml:trace contextRef="#ctx0" brushRef="#br0" timeOffset="85717.06">12132 13801 596 0,'-12'-2'126'0,"-3"1"5"0,-2 1-105 15,0 2-10-15,-5 3-1 0,3 4 0 16,3 0 1-16,3 6-3 0,4 2-3 15,4 2-2-15,4 0-2 0,7 0 0 16,3-1 0-16,3 1-1 0,3-3-1 16,2-1 0-16,3-2 0 0,0 1-2 15,-2-1 0-15,0-1 0 0,0 1-1 0,-2-1 0 16,-3-1 0-16,-1 0-1 0,-2-1 2 16,-2 1 3-16,-3-2 2 0,-3 2 3 15,-3-1 2-15,-3 1 1 0,-2 0 2 16,-5 0-1-16,-3-1-2 0,-3-1-4 15,-4-1-1-15,-2-3-3 0,-2-2-8 16,2 0-7-16,2-3-8 0,3-1-9 16,4-1-4-16,8-1-130 0,6-5-122 15,6 1-300-15</inkml:trace>
  <inkml:trace contextRef="#ctx0" brushRef="#br0" timeOffset="85893.12">12383 13936 635 0,'5'-1'135'0,"-5"0"3"0,0 2-103 16,-1 3-15-16,-4 2-4 0,0 6 1 16,-1 4 2-16,-1 6 1 0,-1 4-1 15,0 5-4-15,-1 1-4 0,3 2-3 0,2-2-1 16,3 0-4-16,2-3-9 0,3-2-13 16,1-8-8-16,0-5-130 0,1-8-128 15,-1-3-318-15</inkml:trace>
  <inkml:trace contextRef="#ctx0" brushRef="#br0" timeOffset="86027.26">12458 13638 642 0,'-1'-11'134'0,"1"6"0"0,-1 3-113 16,1 6-16-16,1 1-10 0,0 5 30 15,1 2-159-15,-1 9-117 0,0 4-319 16</inkml:trace>
  <inkml:trace contextRef="#ctx0" brushRef="#br0" timeOffset="86592.36">12602 13973 640 0,'4'-9'145'0,"-2"0"5"0,3 5-103 16,-4 1-16-16,1-1-6 0,-1 4-5 15,1 2-5-15,1 4-1 0,1 6-3 16,-2 1-2-16,3 9-1 0,2 5 0 16,2 3 0-16,-2 3-1 0,2 0-2 15,-1 2-3-15,0-5-1 0,0 0 0 16,0-6 0-16,-1-1-1 0,-1-7 1 16,-1-3 1-16,1-7 5 0,1-8 2 15,-1-7-1-15,1-7 2 0,-1-5-1 0,3-5 0 16,-2-6 0-16,2-4-6 0,-1-4-1 15,0 2 0-15,-2-1-6 0,3 1-10 16,3 3-14-16,1 4-13 0,3 7 0 16,4 4-133-16,3 7-132 0,2 4-304 15</inkml:trace>
  <inkml:trace contextRef="#ctx0" brushRef="#br0" timeOffset="86919.9899">12993 14024 695 0,'-11'3'147'0,"2"1"3"0,2 1-127 16,3 1-13-16,6 3 0 0,5-1 0 16,5 1-1-16,8 0-3 0,5-1-2 15,4 1-2-15,3-3-1 0,2-4-1 16,-2-3 0-16,-1-4-1 0,-5-3 0 16,-5-5 1-16,-6-4 0 0,-8-2 1 0,-6-5 1 15,-7 1 0-15,-4-3 1 0,-3 0-1 16,-3 5 1-16,-1 3-1 0,-2 4 0 15,1 7 0-15,-1 6 0 0,2 9 0 16,-1 7 0-16,-1 3 0 0,1 10 1 16,0 2 1-16,2 6 3 0,3 2 0 15,3 5 1-15,5 3-1 0,3 0 0 16,4 1 0-16,6 1-3 0,4-1-1 0,6-2-1 16,3-8-4-16,3-6-8 0,5-4-10 15,1-14-9-15,2-9-11 0,0-10-11 16,-1-14-114-16,0-8-116 0,-1-10-271 15</inkml:trace>
  <inkml:trace contextRef="#ctx0" brushRef="#br0" timeOffset="100775.02">4244 14075 534 0,'-8'13'136'0,"-1"-3"6"0,0-3-30 16,3-1-73-16,1-1-6 0,2 0-6 16,0-3-2-16,3 0-4 0,3-4-4 15,3-1-4-15,1-6-4 0,3-1-3 16,2-6 3-16,3-7-1 0,0-7 0 0,1-8-2 15,-3-6-1-15,2-4-2 0,-3-10 0 16,2-1-2-16,-3 0 0 0,1-1 0 16,0 5 2-16,0 2 2 0,0 9 2 15,-2 9 1-15,-2 8-1 0,-2 9 1 16,-1 7-1-16,0 8-2 0,1 7-3 16,-1 7-1-16,3 9-1 0,-2 3 0 15,1 8 1-15,-1 7-1 0,-1 5 1 0,1 3-1 16,1 4 1-16,-1 0 0 0,1 0-1 15,0-3 0-15,5-4 1 0,-3-7-1 16,0-8 0-16,1-6-1 0,0-9 0 16,0-10 0-16,-1-6 0 0,2-10 0 15,0-9 0-15,3-5 1 0,-2-11 1 16,4-6-1-16,-1-5 0 0,3 3 0 16,-4-3 0-16,0 6 0 0,-5 4 0 15,1 8 0-15,-6 6 0 0,-2 7 0 0,-2 2 0 16,0 6 1-16,0 4-1 0,2 2 1 15,-2 3-1-15,0 3 0 0,1 3 1 16,1 5 0-16,2 6 0 0,2 4 1 16,0 6 0-16,2 6 1 0,0 7 0 15,3 5 1-15,0 3-1 0,2 1 0 16,-1 3 0-16,3 1 0 0,3-3-7 0,2-6-13 16,2-2-19-16,3-8-5 0,-1-7-137 15,4-6-138-15,2-8-334 0</inkml:trace>
  <inkml:trace contextRef="#ctx0" brushRef="#br0" timeOffset="101182.95">5090 13841 602 0,'-6'-10'138'0,"3"4"5"15,1-2-86-15,1 3-25 0,0 0-8 16,1 4-2-16,0 1-3 0,1 4-3 15,0 2-6-15,-1 5-4 0,1 5-2 16,0 4 0-16,2 2-1 0,1 1 1 16,1 1-1-16,2-1 0 0,1-1-2 0,4-4 0 15,-1-2 0-15,0-3 0 16,2-3 0-16,2-5 0 0,0-4 1 0,-3-5 0 16,3-8 0-16,-4-3 1 0,-1-3-1 15,-3-8 1-15,-1-5-1 0,0-1 1 16,-1-7-1-16,0 1 0 0,0-2-1 15,1 5 3-15,-1 3 3 0,-1 7 3 16,0 5-2-16,-2 9 1 0,-1 6 0 16,2 5-1-16,0 4-2 0,2 6-4 0,3 1-1 15,-1 5-1-15,2 6 1 0,0 3 1 16,4 4 0-16,-1 4 0 0,3 2-1 16,0-1 1-16,-1-1-1 0,2-1 1 15,0 0-2-15,-2-5-5 0,-1-3-9 16,-3-6-12-16,-1-3-12 0,-1-3-9 15,0-6-125-15,-1-6-127 0,4-2-296 16</inkml:trace>
  <inkml:trace contextRef="#ctx0" brushRef="#br0" timeOffset="101427.56">5733 13552 588 0,'0'-21'136'0,"0"-1"6"0,0 1-88 15,0 1-15-15,1 3-1 0,-2 3 2 16,1 3 0-16,0 5-6 0,-1 4-6 0,-2 5-6 16,0 11-2-16,-3 6-4 0,-2 7-4 15,-2 6-3-15,-1 9 0 0,-1 7-1 16,0 2-1-16,3 3-3 0,3-1-1 16,3 0 0-16,7 0-2 0,6-4-1 15,5-6-6-15,2-3-11 0,5-6-13 16,-1-7-14-16,0-6-8 0,-5-6-128 15,-5-7-130-15,-5-5-303 0</inkml:trace>
  <inkml:trace contextRef="#ctx0" brushRef="#br0" timeOffset="101591.08">5571 13817 681 0,'-4'-6'148'15,"4"0"0"-15,4 1-106 0,3 1-25 16,5 2-10-16,6-2-1 0,6 0-1 15,5 0 1-15,4 1-1 0,2 1-1 16,1 0-10-16,-3 4-11 0,0 0-10 0,-3 2 14 16,-5 1-140-16,-3 3-122 0,-9 1-302 15</inkml:trace>
  <inkml:trace contextRef="#ctx0" brushRef="#br0" timeOffset="101979.2399">5952 13860 613 0,'0'-16'149'0,"-1"3"6"0,-1 2-54 0,2 2-64 16,0 3-12-16,0 1-2 0,3 4-4 15,-1 2-4-15,3 3-5 0,1 3-5 16,2 7-4-16,2 2 0 0,2 4-1 16,1 3 1-16,1 0 0 0,2 2-1 15,0-2 1-15,0-1-1 0,2-5 0 16,-2-3 0-16,0-3 0 0,-2-4-1 0,-2-6 1 15,-3-4-1-15,-1-6 1 16,-3-4 0-16,-2-5 1 0,-1-2 0 0,-1-6 0 16,1-3 0-16,1 1-1 0,1 0 0 15,1 0 2-15,0 4 0 0,0 3 0 16,0 7 1-16,-2 5 0 0,0 4-1 16,-1 8 2-16,1 4-1 0,0 4 0 15,2 2 0-15,2 6-1 0,1 2 2 16,2 2-1-16,1 1 0 0,1-1-1 0,3 0-1 15,1-1 0-15,1-2-2 0,1-1-8 16,1-6-11-16,2 1-9 0,2-3-9 16,1-4-8-16,-1-1-12 0,2-2-34 15,-2-5-70-15,0-1-96 0,0-3-230 16</inkml:trace>
  <inkml:trace contextRef="#ctx0" brushRef="#br0" timeOffset="102339.67">6632 13965 236 0,'16'-21'238'15,"0"-3"-30"-15,1 1-81 0,-1-4-42 0,0-1-26 16,-1-3-15-16,-3-1-9 0,-3 4-7 15,-2 1-5-15,-5 0-5 0,-4 5-5 16,-5 6-4-16,-3 8-3 0,-5 5-1 16,-3 6-1-16,-5 7-1 0,0 10-2 15,1 4-1-15,0 7 0 0,1 5 0 16,5 3 1-16,4 3-1 0,4-2 1 16,5-1-1-16,3-3 0 0,2-2 0 0,3-7 0 15,2-6-2-15,3-4 0 0,1-6 0 16,2-6 1-16,-2-8-1 0,1-5 1 15,0-6 1-15,2-7 0 0,-3-6 1 16,1-6 0-16,-1-5-1 0,4 0 1 16,-2-3-1-16,1-1 0 0,-2 3 0 15,-1 5 0-15,0 9 1 0,-3 4-1 16,-3 6-1-16,-2 8-1 0,-1 8 0 16,-2 9 1-16,-2 7 1 0,0 5 1 0,-1 9 0 15,-1 7 1-15,0 7 1 0,0 3 0 16,3-1 0-16,1-1-2 0,4-2 1 15,2-3-3-15,5-7-10 0,2-5-10 16,5-9-10-16,0-4-8 0,0-8-25 16,3-8-101-16,0-9-114 0,-1-7-257 15</inkml:trace>
  <inkml:trace contextRef="#ctx0" brushRef="#br0" timeOffset="102562.11">7085 13361 402 0,'19'-53'127'0,"-2"11"6"15,-2 12-29-15,-4 10-26 0,-4 8-17 16,-5 9-13-16,-4 6-16 0,0 2-8 16,-2 9-4-16,-1 4-2 0,-1 11-3 15,-1 10 1-15,-2 9 1 0,2 10 0 0,-3 6-1 16,1 7-5-16,1 4-2 0,-1 4-2 16,5 1-2-16,0-5-2 0,0-4-1 15,4-6-4-15,1-8-7 0,3-8-10 16,2-12-8-16,-1-11-8 0,5-9-6 15,2-9-17-15,-1-13-105 0,1-8-110 16,1-6-264-16</inkml:trace>
  <inkml:trace contextRef="#ctx0" brushRef="#br0" timeOffset="102749.11">7282 13638 424 0,'21'-69'127'0,"-4"4"7"0,-3 11-6 16,-4 8-63-16,-4 10-13 0,-4 12-5 15,-3 9-8-15,-3 14-10 0,-2 9-6 16,0 8-5-16,-3 9-6 0,2 9-5 15,-2 8-1-15,1 9 0 0,-1 4 0 16,2 3-1-16,2 2-1 0,1 3-1 16,3-2 1-16,5 2-3 0,4-5-3 0,7-4-9 15,2-6-9-15,3-6-12 0,5-10-7 16,0-9-124-16,2-10-125 0,0-3-296 16</inkml:trace>
  <inkml:trace contextRef="#ctx0" brushRef="#br0" timeOffset="103160.8">7673 13705 640 0,'3'-29'144'16,"-3"7"6"-16,1 7-102 0,-1 5-18 15,1 4-6-15,0 2-4 0,1 5-3 0,-1 7-6 16,1 2-6-16,2 6-3 0,1 6-3 16,2 4 0-16,3 2 1 0,2 1 1 15,3 3-4-15,1 0-5 0,3-1-4 16,-1-6-4-16,2-4-3 0,-1-5-2 0,-1-5-1 15,-2-10 4-15,-1-10 5 0,0-7 4 16,0-5 5-16,-3-9 6 0,1-6 8 16,-2-5 7-16,-2 2 6 0,-1 2 7 15,-1 3 3-15,-3 1 3 0,-2 8-1 16,-2 7-2-16,0 5-5 0,-1 5-7 16,-1 5-6-16,-2 7-4 0,-1 8-4 15,-1 8-3-15,-1 9-3 0,-2 11-1 16,0 11 0-16,2 8 1 0,1 10-1 15,0 4 0-15,1 3 0 0,-1 3 0 16,-2 4 0-16,-2-3 1 0,-3 4-1 0,-6-8 1 16,-8-3 0-16,-6-6 1 0,-9-7 1 15,-6-12 3-15,-3-8 1 0,-8-13 0 16,-3-9 0-16,0-7 0 0,-5-8-4 16,6-7-5-16,1-3-7 0,5-6-10 15,12-1-17-15,6-1-8 0,12-1-143 16,15 2-140-16,9 1-345 0</inkml:trace>
  <inkml:trace contextRef="#ctx0" brushRef="#br0" timeOffset="104788.66">3382 12852 360 0,'3'9'90'0,"3"-2"2"0,3 0-49 16,4 0-14-16,5-3-4 0,7 0-4 16,7-4 1-16,9-1 3 0,8-3 3 15,7-1 0-15,11-1 1 0,8 1-2 0,12-1-4 16,11-1-6-16,11 2-5 16,6 0-5-16,15 0-2 0,11 0-2 0,7 0-2 15,11 1-1-15,7 1 0 0,6-2-1 16,10 0 0-16,1 2-1 0,8-3 1 15,6 3 1-15,-3-1 2 0,5-1 1 16,3 5 0-16,2-2 1 0,5 2 1 16,-3 4-1-16,6-1-1 0,3 3 0 15,3 4-1-15,2 3-1 0,1 5 0 16,4 3-1-16,1 2 0 0,0 6 0 0,1 2-3 16,-5-1-1-16,-1 2-2 0,-1-2 0 15,-2 1-2-15,-2-5 0 0,1-3 0 16,-4-1 2-16,1-2 2 0,-4-4 0 15,-2-6 3-15,-3-1 3 0,-6-2 3 16,-5-7 3-16,-1 1 3 0,-11 0 4 0,-5-4 2 16,-5 5 0-16,-10-1-1 15,-8 1-3-15,-8 1-3 0,-8 2-2 0,-7 5-5 16,-11 0-3-16,-9-3-5 0,-8 1-3 16,-4 3-3-16,-11 1-3 0,-12-1-1 15,-8-4-1-15,-8 3 3 0,-12 3 2 16,-9-4 3-16,-12 2 2 0,-6 2 5 15,-8 0 3-15,-6 3 6 0,-3 4 3 16,-5 3 3-16,-2 6 2 0,-2 3 1 16,0 3 0-16,-2 6-3 0,1 8-4 15,0 5-2-15,1 9-3 0,1 7-2 16,1 5-1-16,2 7 0 0,2 6 0 0,2 1-1 16,1 5 0-16,3-1 0 0,2-4-1 15,2-3 1-15,2-1-1 0,3-7 0 16,3 0 0-16,2-6 0 0,-1-3 0 15,3-4 1-15,0-3-1 0,-1-4 1 16,-5-6-1-16,-6-5 1 0,-7-4 0 0,-5-5 0 16,-11-1 1-16,-9 0 0 0,-13-1 0 15,-9-2 0-15,-14-4-1 0,-13-7 1 16,-15-1-2-16,-8-3-1 0,-13-7 1 16,-17-6-1-16,-8-5 0 0,-9-1 0 15,-12 0 1-15,-7-3 0 0,-17-1 0 16,-11-2 0-16,-7 2 1 0,-16-1 0 15,-7 0 0-15,-11 0 0 0,-13-1 0 0,-8 0 0 16,-4 0 0-16,-5-4 0 0,-3 0 0 16,-7-3 0-16,4-1-1 0,-2-2 1 15,2-1 0-15,1 1 1 0,2-2 0 16,-1 2-1-16,4 1 1 0,0 2 0 16,4 0 0-16,0 4 0 0,5-5-2 15,3 9 1-15,6-5-1 0,0 5 1 16,8-4-1-16,3 6 0 0,8-4 0 15,5 1 1-15,2 0-1 0,7 2 0 16,14-3 1-16,2 5-1 0,14-3 1 0,8 2 0 16,5 5 0-16,15 1 2 0,9 1 2 15,9 1 3-15,13-2 1 0,3 5 1 16,11 0-1-16,14 2 0 0,9-5-2 16,8 3-2-16,7-3-2 0,9-2-1 15,13-2-1-15,7-4 1 0,5-6 0 16,8-3-1-16,3-3 1 0,7-6-1 0,2-7 0 15,2-11 0-15,2-12-1 0,1-9 1 16,3-10-1-16,-3-10 0 0,-1-12 0 16,-5-13 1-16,0-7-1 0,-4-2 0 15,-7-10 0-15,2-7 1 0,1-3 2 16,3 7 1-16,4 1 0 0,3 7 1 16,10 6-1-16,11 14-2 0,3 13-8 15,6 14-19-15,3 9 41 0,3 16-182 0,-2 8-140 16,-8 6-363-16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5:48:13.87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2321 5849 592 0,'-1'-10'48'0,"-4"-16"90"16,3 8-8-16,4 7-93 0,-2 2-3 16,0 3 0-16,-4 1-1 0,6 5-3 15,0 5-3-15,-1 5-2 0,-4 7-4 0,6 10 0 16,2 10 0-16,-2 7 2 0,-3 9 1 15,1 7 0-15,-1 8-3 0,2 3-2 16,0 5-2-16,-1 2-3 0,-5-1-1 16,-3 2-3-16,2-3-1 0,-1-3-3 15,-2-8-1-15,0-9-1 0,-6-4-1 0,7-6-1 16,4-8-3 0,2-9-7-16,-1-7-11 0,-7-4-13 0,2-9-15 0,2-7-17 15,6-11-89-15,4-8-42 0,1-7-119 16,3-6-237-16</inkml:trace>
  <inkml:trace contextRef="#ctx0" brushRef="#br0" timeOffset="320.2199">2297 5766 479 0,'18'-22'120'16,"-7"0"4"-16,1 2-42 0,4 3-45 16,3 2-7-16,4 3-3 0,1 4 2 15,0 4-1-15,1 3-2 0,4 3-2 0,3 6-1 16,5 4-4-16,1 5-2 0,9 5-3 16,-2 9-2-16,0 2-2 0,-5 6-2 15,0 3-2-15,-11 4-1 0,-7-2-2 16,-16-2 0-16,-6-2 0 0,-9 0-1 15,-15-3 0-15,-16-3 0 0,-11-2 0 16,-4-3 0-16,-2-3-1 0,-2-2-4 16,5-6-8-16,5-6-15 0,12-4-3 15,11-7-134-15,12-3-130 0,4-10-321 0</inkml:trace>
  <inkml:trace contextRef="#ctx0" brushRef="#br0" timeOffset="723.25">3392 5611 574 0,'10'-11'137'0,"-11"4"5"0,3-2-77 16,-5 5-32-16,-5 2-7 0,-5 6-1 16,8 5 1-16,-14 7-2 0,-2 8-2 15,-6 11 1-15,9 11 0 0,-3 13-1 16,3 8-2-16,-7 6-4 0,13 7-3 0,5 6-3 15,9 3-3-15,0 3-1 16,17-5 0-16,-2 3-1 0,5-1 0 0,6-4 0 16,7-5-2-16,-2-5-1 0,-1-9-1 15,-5-3-4-15,4-12-10 0,-2-6-10 16,-2-10-15-16,-7-8-6 0,0-11-133 16,-2-7-136-16,-2-9-316 0</inkml:trace>
  <inkml:trace contextRef="#ctx0" brushRef="#br0" timeOffset="1588.82">3911 6484 517 0,'-11'11'126'0,"1"-1"6"0,-1 0-67 16,-9 0-17-16,10-6-3 0,8 2-2 15,-4-1 0-15,12-6-2 0,-7 2-3 0,1-1-3 16,13-5-7-16,-4-4-5 0,-3-4-4 15,4-6-5-15,-4-3-3 0,13-10-4 16,0-7-4-16,3-5-2 0,-2-8 0 16,8-3 0-16,-1-6-1 0,3-5-1 15,-3-3 1-15,7 4-1 0,-2 2 0 16,0 12-1-16,-2 5 0 0,0 13 1 0,-5 13-1 16,-3 8 0-16,-7 8 1 0,2 8 1 15,-6 5 1-15,-1 7 1 0,-3 7 1 16,5 6 2-16,-1 12-1 0,1 7 1 15,-5 4 0-15,6 5-1 0,-2 2-1 16,1 0-1-16,-1 2-1 0,5-10-3 16,-3-2-3-16,1-4-3 0,-2-7-5 15,1-7-2-15,-6-9-2 0,0-8 0 16,-7-2 2-16,4-9 3 0,-5-5 3 0,-3-6 4 16,-3-5 1-16,2-3 4 0,-6-5-1 15,-3-2 0-15,-3-4 0 0,1-2 0 16,-5 2 1-16,-3 3 0 0,-4 3-1 15,6 4 1-15,-6 3 1 0,-5 7-1 16,-5 3 1-16,2 3 0 0,-1 3 1 16,2 2 0-16,-4 2 0 0,10 0-1 15,7 2-3-15,5-1-11 0,6-1-15 16,8-1-6-16,6-3-130 0,10 0-129 0,10-5-318 16</inkml:trace>
  <inkml:trace contextRef="#ctx0" brushRef="#br0" timeOffset="2496.34">5008 6053 544 0,'1'-21'135'0,"-2"1"6"15,-5 2-53-15,6 1-46 0,-4 2-5 0,1 3 1 16,-2 4-1-16,5 3-8 0,-4 7-6 15,-3 7-5-15,-4 7-4 0,4 8-5 16,-4 6-3-16,-1 7-1 0,-1 8 0 16,8 4-1-16,3 1 0 0,7 4-2 15,2 2 0-15,13-1 0 0,2-2-1 16,8-5 1-16,-1-6-1 0,9-8 0 16,0-8 0-16,-1-9 0 0,-4-8 0 15,7-7 0-15,-8-7 1 0,0-7 0 16,-9-8 2-16,4-8 0 0,-12-8 2 0,-2-8 0 15,-8-6 0-15,8-7 0 0,-10-4-1 16,6 0 0-16,-8 4-1 0,14 2-2 16,-5 10 0-16,-3 3 0 0,-2 10 0 15,5 8 0-15,-5 6 0 0,-3 7-1 16,-6 3 0-16,9 3-6 0,-2 4-8 16,-2 1-11-16,-3 1-12 0,11 1-10 0,-1 2-98 15,4 0-36-15,-3-3-109 0,12 0-231 16</inkml:trace>
  <inkml:trace contextRef="#ctx0" brushRef="#br0" timeOffset="3377.21">6051 5662 471 0,'13'-14'123'0,"-7"0"5"0,-2 1-26 15,-6 5-60-15,5 2-7 0,-7 3-3 16,-4 4-2-16,-8 8-2 0,1 8 1 15,-6 13-2-15,-2 9-2 0,-3 14 1 16,10 11 0-16,-4 8 1 0,5 8-3 0,5 6-2 16,12 4-1-16,5 2-4 0,8 1-3 15,-3-4-2-15,14 0-2 0,2-6-2 16,4-9-2-16,-4-7-2 0,4-10-2 16,-4-6-4-16,-3-9-10 0,-5-8-13 15,-193-7-18-15,186-6-1 0,-4-8-141 16,-2-8-140-16,10-13-329 0</inkml:trace>
  <inkml:trace contextRef="#ctx0" brushRef="#br0" timeOffset="4083.14">6562 5881 660 0,'-3'-9'155'0,"6"1"7"0,-3 3-109 15,1 0-8-15,-1 3-5 0,-4 6-3 16,1 7-4-16,1 4-4 0,-5 8-5 16,-4 6-4-16,-1 7-4 0,1 5-1 15,-3 5-2-15,0-1-4 0,2 1-4 16,4-1-3-16,-2-1 0 0,5-2-1 15,-1-3-1-15,7-4 1 0,-1-4-2 0,-4-9-2 16,3-4-2-16,5-6-1 0,-7-7-2 16,3-6-3-16,-7-7-2 0,3-11-2 15,2-4 0-15,-3-10-1 0,-1-10-3 16,12-8 2-16,-3-5 0 0,10-5 3 16,-2 0 2-16,7 3 3 0,1 3 3 15,3 9 1-15,-7 6 4 0,4 5 1 16,-2 7 1-16,3 7 0 0,-1 4 3 0,4 2 1 15,2 3 2-15,2 2 0 16,1 5 2-16,1 5 0 0,2 1 2 0,0 4-2 16,-4 4 0-16,4 3-1 0,-12 4-1 15,-3 1 0-15,-6 2-2 0,-2 3-1 16,-10 2 0-16,-3 0 0 0,-11 0-2 16,-113 0 1-16,116 2-1 0,2-4 1 15,-8-1-2-15,9-3-1 0,-2-1 0 16,5-3-2-16,117-2-1 0,-107-1-1 0,-1 0 0 15,7-1 0-15,1 2 0 0,11-1 1 16,-4 3 1-16,4 3 1 0,-4 0 1 16,5 2 0-16,-2 0 0 0,-1 5 0 15,-4 0 0-15,4 2 0 0,-2 1 0 16,-5 2-1-16,-3 0 1 0,-2 2 0 16,-6-3 0-16,-6-1 0 0,-4-2 0 0,-7-3 1 15,-6-4-1-15,-7-3 1 16,-9-5 0-16,-6-1 0 0,-4-5 0 0,-2-1 0 15,0-4 0-15,6-3 0 0,-3-5 0 16,8-3-2-16,6-8-5 0,11-3-9 16,3-5-13-16,8-3-12 0,5-3-12 15,15 0-72-15,3 1-50 0,13 5-109 16,3 3-225-16</inkml:trace>
  <inkml:trace contextRef="#ctx0" brushRef="#br0" timeOffset="4504.28">7400 6061 655 0,'4'-13'157'15,"-5"-1"6"-15,-3 5-107 0,2 0-7 16,4 3-3-16,-2 3-8 0,-2 5-10 16,-3 3-7-16,8 6-6 0,-3 5-6 15,2 4-4-15,-5 9-3 0,7 4 1 16,4 3 0-16,1 4-1 0,-2 4 0 0,12-1-1 16,0 1 0-16,2-1 0 0,3-4-1 15,0-3 1-15,0-7-1 0,-2-8 1 16,-5-5 0-16,-6-9 1 0,3-8 3 15,-3-9 2-15,-6-8 3 0,2-10 0 16,-2-7 2-16,1-5-1 0,4-10 0 16,-5-3-2-16,2-3-4 0,2-3-1 0,-1-1-1 15,5 2-1-15,-3 1-2 0,4 9 1 16,2 8-1-16,-3 8-2 0,-5 8-4 16,4 11-10-16,-3 7-12 0,5 6-17 15,-6 7-12-15,-4 3-12 0,3 5-123 16,3 1-129-16,0 5-294 0</inkml:trace>
  <inkml:trace contextRef="#ctx0" brushRef="#br0" timeOffset="5034.08">8515 5993 487 0,'19'-20'119'0,"-6"0"5"16,-4-1-66-16,-3 2-16 0,-5-1-2 0,-4 3-4 15,-8 2-2-15,-5 4-1 0,-8 2-3 16,-3 6-1-16,-7 5-1 0,-3 7 0 16,-9 7-2-16,5 7-1 0,-1 8-1 15,4 6-2-15,8 5 0 0,3 4-5 16,9 3-5-16,14 2-1 0,8-1-2 16,10 1-2-16,12 0-2 0,6-2-2 15,14-3-1-15,3-4-6 0,3-8-8 16,3-4-8-16,-1-9-21 0,-4-12-2 0,0-9-140 15,-6-7-138-15,2-11-327 16</inkml:trace>
  <inkml:trace contextRef="#ctx0" brushRef="#br0" timeOffset="5521.02">9136 5637 634 0,'-6'-6'150'15,"1"0"2"-15,4 2-102 0,-1 3-22 0,4 1-3 16,0 3-1-16,8 1-2 0,-2 6-1 15,6 5 3-15,1 6 2 0,4 8 3 16,3 10 0-16,6 10-2 0,-5 7-3 16,7 7-4-16,-12 2-5 0,-4 5 0 15,-4 3-2-15,-13 1-2 0,-13-2-3 16,-6 1-1-16,-11-1-1 0,-2-2-2 0,-1-2-1 16,-3-4-1-16,1-9 0 15,5-7-1-15,1-6-5 0,8-9-8 0,5-7-10 16,4-9-18-16,4-6-11 0,6-5-146 15,4-11-148-15,7-6-355 0</inkml:trace>
  <inkml:trace contextRef="#ctx0" brushRef="#br0" timeOffset="6110.4299">9848 5112 654 0,'-206'-29'142'0,"207"40"2"16,-1-5-119-16,0-7-9 0,2 1-6 15,3 5 8-15,5 5-1 0,5 7 0 16,3 5 4-16,13 10 4 0,7 10-1 16,-1 13 0-16,2 9-1 0,3 8-2 15,5 8-2-15,-4 11-3 0,-5 8-4 16,-11 6 0-16,-4 2-1 0,-4 4 0 15,-9 6-2-15,-15 0 0 0,-8-2 1 16,-10-2-1-16,-10-3 0 0,-9-2 0 0,-17-6-2 16,-6-5-2-16,-3-5-1 15,-1-9-1-15,2-8-1 0,-1-13-3 16,9-6-9-16,11-13-9 0,9-11-28 0,3-11 45 16,7-10-190-16,7-10-152 0,3-8-378 15</inkml:trace>
  <inkml:trace contextRef="#ctx0" brushRef="#br0" timeOffset="7119.7">3527 5356 439 0,'4'-3'111'0,"-3"1"5"0,-2 1-60 15,2-1-13-15,1 1-5 0,-2 1-3 16,-2 0-5-16,1 0-5 0,0 0-4 16,-2 0-4-16,-2 3-4 0,2-1-3 15,-3 2-4-15,-1 2-1 0,-1 0-2 16,3 5 1-16,-5 0 0 0,2 4 0 16,-5 2 0-16,5 2 2 0,-5 0 1 0,0 3 1 15,-4 2 1-15,6 0 2 0,-5 2 0 16,1 0 0-16,-2 2-1 0,12 1-1 15,-8-1-2-15,1 4-1 0,-1-1-2 16,6 0 0-16,-2 4 1 0,1-2 0 16,-4 3 1-16,4-2 2 0,6 2 2 15,1-2 0-15,-3 1 0 0,3-1 0 16,1-1 0-16,0 2-2 0,4-2-1 0,-6-1-1 16,2 2-1-16,-1 0-2 0,2 1 0 15,-70 1 0-15,68 1-1 0,1 2 0 16,3 0 0-16,3-2 0 0,-2 0 0 15,0 0 0-15,73-1-1 0,-67 1 1 16,-1-3-1-16,1 2 1 0,-4-1-1 16,7 1 0-16,1 0 0 0,-1 2 0 15,-1-1 1-15,3 0-1 0,1-1 0 0,1 0 0 16,1 0 0-16,1-4-1 0,10-2-2 16,7-3-11-16,9-1-16 0,12-2 146 15,3 0-292-15,3 1-161 0,7 3-449 16</inkml:trace>
  <inkml:trace contextRef="#ctx0" brushRef="#br0" timeOffset="11416.19">4630 7036 559 0,'0'4'124'0,"-3"0"1"0,-7 0-77 16,-4-1-36-16,-2 1-10 0,-5 1 0 0,-2-1-1 15,-5-2 0-15,-4-1-1 16,-3-1 0-16,1-1 1 0,-4 1 0 0,-2-2 1 16,-4 0 1-16,0 0 1 0,0 1 0 15,1-2 0-15,1-1 0 0,5 1 0 16,4-1-1-16,9-1-1 0,5 0-1 15,8 2-7-15,4 1-8 0,7 2-11 16,5 4-105-16,5-3-104 0,6 4-263 0</inkml:trace>
  <inkml:trace contextRef="#ctx0" brushRef="#br0" timeOffset="11749.65">4457 7199 265 0,'4'7'80'16,"-2"-2"9"-16,-1 0-24 0,2-1-10 16,-1 1-2-16,1-2-3 0,-1 1-3 15,1-3-9-15,-2 2-8 0,1-2-7 16,1 0-5-16,-2-1-6 0,0 1 1 15,-1-2 1-15,-2 0-2 0,-6-3-1 16,-3-1 0-16,-6-1 0 0,-6-1 0 0,-8-2-2 16,-3 2-2-16,-8-1 2 0,-4 3 1 15,-2 2 2-15,4 0 0 0,0 1 0 16,4-1-2-16,6 2-2 0,8 0-2 16,9 0-4-16,5 1-12 0,8 0-8 15,5 1 27-15,9-1-152 0,12 2-122 16,8-2-312-16</inkml:trace>
  <inkml:trace contextRef="#ctx0" brushRef="#br0" timeOffset="12550.02">8830 7183 398 0,'20'5'88'0,"-5"-2"1"0,-3 2-66 15,-7 0-5-15,-4 1 2 0,-5 2 3 16,-8-2 2-16,-10-1 1 0,-11 1 1 16,-12-1 0-16,-10 1-3 0,-14-4-5 15,-12 1-3-15,-15-1-1 0,-8 0 0 16,-14-2-1-16,-10 0 0 0,-10-2 0 0,-7-1-2 16,-11 1 0-16,-3-1-2 15,-3-2 0-15,-2-2-1 0,3 3 0 0,6-4-1 16,10 2-1-16,15 0-1 0,11-1-1 15,17 6-2-15,19 1-2 0,19-4-8 16,18 3-7-16,15-1 2 0,17-1-129 16,24 0-117-16,15 0-296 0</inkml:trace>
  <inkml:trace contextRef="#ctx0" brushRef="#br0" timeOffset="13017.05">8753 7431 603 0,'9'0'125'0,"-1"-1"0"16,-3 2-109-16,-2 2-13 0,-1 3-3 15,-6-1 1-15,-10 0-1 0,-9 1 1 16,-11 1 0-16,-14 0 0 0,-17 1 1 0,-18-4 0 16,-15 2 0-16,-12-1-1 0,-10-5 1 15,-17 0 1-15,-4 0 2 0,-8-2 4 16,-6 0 1-16,-1-7 2 0,-1 4 0 16,-3 0 0-16,8-2-1 0,-1-1-2 15,9-1-4-15,8-2-4 0,9 2-8 16,13-2-9-16,20 0-124 0,19-4-115 15,25-2-300-15</inkml:trace>
  <inkml:trace contextRef="#ctx0" brushRef="#br0" timeOffset="16741.38">11623 6445 319 0,'12'4'106'0,"-5"-1"6"0,-7-1 13 0,-4 1-52 16,-4 0-14-16,-11 1-6 0,-8-1-8 15,-7 2-8-15,-9 0-8 0,-16-1-4 16,-6-2-3-16,-6 3-1 0,3-2-2 16,-2-1-1-16,3-1-2 0,1-2-3 15,14 2-3-15,7-3-3 0,6-4-1 16,8 1-2-16,7 0-6 0,9 0-11 0,10-4-13 16,7 1-8-16,14-2-84 0,2-1-43 15,5-3-110-15,9 0-222 0</inkml:trace>
  <inkml:trace contextRef="#ctx0" brushRef="#br0" timeOffset="16999.02">11520 6262 424 0,'13'-3'101'15,"-5"2"8"-15,2 0-61 0,-3 0-9 16,-4 0 2-16,-6-1 1 0,-3 4 0 15,-9-2-4-15,-4-2-3 0,-12 4-5 16,-8-1-6-16,-7 2-2 0,-8 1 0 16,-6 2-3-16,1 0-1 0,-6 1-2 15,3-1-1-15,6 0-2 0,5-2-2 0,6-1-4 16,7-2-4-16,7 1-4 0,9-4-20 16,9-2 104-16,11-4-244 0,8 0-146 15,11-5-404-15</inkml:trace>
  <inkml:trace contextRef="#ctx0" brushRef="#br0" timeOffset="17875.3098">12500 5750 631 0,'-6'-17'142'0,"6"4"4"0,-5 3-96 16,10 6-17-16,-4-3-7 0,-1 4-2 15,0 5-2-15,1 2 0 0,-3 9 1 0,-2 8-2 16,-6 6-2-16,9 13-2 0,-5 9 1 16,0 6 0-16,-4 5-4 0,0 3-4 15,2-2-4-15,-2 2-2 0,-4-4-2 16,11 0 0-16,-2-1-4 0,2-4-8 16,4-5-12-16,-4-4-14 0,10-8-13 0,-1-6-6 15,0-9-124-15,5-6-126 0,-3-5-286 16</inkml:trace>
  <inkml:trace contextRef="#ctx0" brushRef="#br0" timeOffset="18168.95">12308 5905 532 0,'-6'-40'127'0,"9"2"4"0,3 1-56 16,5 1-49-16,10 5-5 0,3 4 0 15,1 4 1-15,1 5 1 0,1 2-1 16,1 4-1-16,0 6-1 0,1 4-4 16,0 1-1-16,4 4-4 0,-1 5-3 15,0 5-3-15,0 6-1 0,1 2-2 16,1 4 0-16,-5 5 0 0,-2 3 0 16,-2 3-1-16,-7-2 1 0,-6 1-1 0,-13 0 1 15,-10-3 1-15,-11 0 0 0,-9-5 0 16,-7-5 1-16,-9-3-2 0,-8-8-2 15,5-4-5-15,3-4-8 0,5-5-9 16,4-1-9-16,7-5-131 0,12-3-128 16,21-3-315-16</inkml:trace>
  <inkml:trace contextRef="#ctx0" brushRef="#br0" timeOffset="18509.02">13409 5522 530 0,'12'-5'122'0,"0"4"1"0,-13 1-78 15,-6 3-18-15,-7 6 0 0,-4 4 0 16,-8 7-1-16,-2 10 2 0,-9 3 0 15,10 9 0-15,0 9-2 0,0 11-3 16,7 5-1-16,9 7-4 0,3 4-2 0,6 5-2 16,2 4-2-16,9 2-3 0,8-3-1 15,5-1-1-15,3-2-1 0,9 0-1 16,-1-6-2-16,5-4 0 0,-2-8 0 16,-2-4-2-16,0-6-1 0,-5-11-9 15,-7-10-8-15,-2-7-18 0,-8-12-135 16,-4-9-137-16,-6-13-341 15</inkml:trace>
  <inkml:trace contextRef="#ctx0" brushRef="#br0" timeOffset="19290.03">13689 6310 589 0,'-1'10'133'0,"1"0"5"0,0-3-93 0,-1 3-2 16,1-10 1-16,0-2-1 0,-2-4-4 16,7-5-3-16,-4-6-5 0,1-3-8 15,3-5-11-15,7-4-7 0,-1-6-3 0,3-3 0 16,-2-9-2-16,5-6 1 0,4-5 0 15,2-2-1-15,-1 0 0 0,5-1 0 16,-1 9 0-16,1 7 0 0,-3 12-1 16,-3 11 1-16,-2 10-1 15,-5 8 1-15,-2 10 0 0,-6 8 1 0,3 5 1 16,3 10-1-16,-1 7 1 0,0 10 0 16,4 4-1-16,-3 3 1 0,7 5-1 15,-5-3 0-15,2-1-1 0,0-4 1 16,-2-7-3-16,-2-5-5 0,3-5-5 15,-6-5-3-15,-1-6-5 0,-5-7-1 0,0-5 1 16,1-5 1-16,-5-8 2 0,-3-5 3 16,0-6 3-16,1-2 4 0,-1-5 0 15,-5-2 1-15,0-2 0 0,-2 2 3 16,-4 2 2-16,0 0 1 0,-5 2 1 16,-3 1 0-16,1 6 1 0,-4 1 0 15,3 2 1-15,-4 3 1 0,2 3 0 0,-3 0 1 16,1 4 0-16,0 2-1 0,2 1-1 15,1 3-6-15,5-2-10 0,1 2 33 16,5-2-171-16,12 1-127 0,4-2-341 16</inkml:trace>
  <inkml:trace contextRef="#ctx0" brushRef="#br0" timeOffset="19814.16">14492 5535 743 0,'-11'-7'146'0,"1"-3"-1"16,5 8-112-16,3 0-110 0,-3 5 91 16,11 4-1-16,-5 5 0 0,3 8 0 15,7 11 4-15,-1 3 2 0,3 9 2 0,4 10 1 16,1 9-2-16,9 5-4 0,0 5-3 16,2 1-4-16,-2 6-1 0,-1-1-2 15,-9 1-1-15,-7 0-1 16,-10-3-1-16,-9-1-1 15,-10 0 0-15,-11-5 0 0,-9-3 0 0,1-11 0 0,-10-6-1 16,0-6 2-16,1-7-6 0,5-10-10 16,9-8-13-16,7-6-14 0,2-10-134 15,13-10-138-15,11-9-339 0</inkml:trace>
  <inkml:trace contextRef="#ctx0" brushRef="#br0" timeOffset="20168.21">15732 6289 781 0,'-2'-1'28'0,"4"-3"-5"0,-3 2 48 0,2-1-40 0,-8-4-8 16,-3 3-4-16,-3-2-4 0,-3 0-3 16,-15 1 0-16,-8 1 0 0,-11 0 0 15,-1 3 0-15,-6-1 1 0,-2 4-2 16,-6 1-1-16,11-2-2 0,1 3-3 15,10-3-7-15,10-1-10 0,7 1-11 16,11-5-7-16,10-1-127 0,5-2-126 0,14-3-307 16</inkml:trace>
  <inkml:trace contextRef="#ctx0" brushRef="#br0" timeOffset="20366.18">15510 5950 681 0,'-6'-9'151'0,"1"3"2"15,-1 2-114-15,-2 9-18 0,5 1-4 0,-7 5-3 16,0 6 0-16,4 3-1 0,3 6 1 16,-4 7 1-16,4 4-2 0,-1 4 0 15,7 4-2-15,2 3-5 0,1 4-1 16,-6 2-3-16,8-3 0 0,-3-1-1 16,1-6-16-16,-5-5-18 0,9-6-3 15,-10-7-133-15,2-5-134 0,-4-5-325 0</inkml:trace>
  <inkml:trace contextRef="#ctx0" brushRef="#br0" timeOffset="20820.25">16536 5780 649 0,'0'-20'157'0,"-2"3"5"15,-3 8-70-15,8 3-46 0,-5 4-44 16,-1 1 24-16,1 3-9 0,5 8-4 16,-7 7 0-16,3 10-2 0,-6 11 4 0,5 10 2 15,-4 9 2-15,0 8 0 0,-5 4-2 16,10 1-5-16,-5 4-4 0,2-3-3 15,-7-2 0-15,16-3-3 0,-10-6 0 16,1-3-2-16,-4-3-5 0,6-10-13 16,0-7-17-16,1-8-14 0,-9-7-7 15,6-6-131-15,4-8-137 0,1-8-310 16</inkml:trace>
  <inkml:trace contextRef="#ctx0" brushRef="#br0" timeOffset="21136.49">16367 6027 638 0,'-1'-37'134'0,"9"0"0"0,13-5-103 15,0 1-105-15,4 0 75 0,7 3 75 0,1 5-74 16,2 5 3-16,-3 3 4 0,-7 5 3 16,8 8 1-16,-3 3 2 0,-2 7 1 15,4 6 1-15,0 4-3 0,0 4-3 16,5 6-2-16,-4 8-2 0,9 5-1 15,-3 9-1-15,0 4-2 0,-5 5-1 16,5 2-1-16,-14-1 0 0,-11-2 0 16,-10-4 0-16,-16-3 1 0,-13-7 1 15,-8-5 0-15,-18-4 2 0,-8-2 0 0,-4-6 0 16,-10-6 0-16,0-5-1 0,2-5 0 16,-1-5-1-16,6-2-4 0,14-7-9 15,7-3-11-15,15-3-5 16,15-3-136-16,15 1-130 0,17 4-324 15</inkml:trace>
  <inkml:trace contextRef="#ctx0" brushRef="#br0" timeOffset="21527.48">17558 5566 386 0,'20'-11'120'0,"-5"5"5"0,-4 0-15 0,-1 2-13 0,-3 3-72 16,-3 1 2-16,-4 5 2 0,-5 2 0 15,-5 5 2-15,-1 4-2 0,-9 10-4 16,-3 5 2-16,-4 7-1 0,8 9-6 16,-10 8-5-16,0 8-4 0,5 4 0 0,4 3 1 15,5 4-2-15,8 5-4 0,0 3 2 16,12-1 0-16,15 3-2 0,10 2 0 16,9 0-2-16,7-1-1 0,3-1 0 15,-1-6-2-15,7-5 1 0,-13-9-1 16,-3-9-4-16,-7-8-8 0,-7-8-10 15,-5-12-18-15,-9-11-134 0,-6-6-139 0,-3-8-341 16</inkml:trace>
  <inkml:trace contextRef="#ctx0" brushRef="#br0" timeOffset="22594.02">18158 6066 443 0,'0'-25'124'0,"1"-5"8"0,3 3-29 15,-1-1-38-15,-3 3-5 0,2 3-4 16,-3 1-1-16,1 6-2 0,0 4-3 16,0 4-7-16,-3 3-10 0,6 3-8 15,-3 6-8-15,0 7-6 0,-1 9-3 16,1 7-4-16,-5 7 0 0,0 7 1 16,-5 6 0-16,0 2 0 0,-1 4-1 0,0-4-1 15,-1 2-1-15,5 2-2 0,1-6 0 16,3-2 0-16,1-6-3 0,10-7-5 15,-7-6-7-15,4-7-4 0,-6-11-3 16,1-7-7-16,-4-8-9 0,0-12-3 16,-10-8 0-16,5-9 3 0,-7-8 3 15,1-10 2-15,0-6 8 0,9-2 8 16,-1 0 7-16,6-2 7 0,6 1 4 16,12 7 3-16,3 7 1 0,4 5 3 0,2 6 1 15,14 6 3-15,-3 8-2 0,3 5 0 16,2 3 1-16,3 1-1 0,5 7 0 15,3 2 1-15,-6 5-1 0,7 2 1 16,-2 6-1-16,-3 7 0 0,-7 2-1 16,-5 3 0-16,-10 4-2 0,-13 6 0 15,-6 4 0-15,-12 0 1 16,-14 1 0-16,-11-1 0 0,-11 1 0 0,-9-3-1 16,-4-3-1-16,-1-3-2 0,-3-3-2 15,10 0 0-15,7-5-1 0,9-3 0 0,10-2-1 16,9-4-4-16,7-2-1 0,10-3 0 15,7-3 0-15,4 0-1 0,10-1 0 16,7 2-2-16,9 1 3 0,6 0 1 16,2 3-1-16,3 5 1 0,0 4 0 15,-4 2 0-15,-3 4 2 0,-4 1 0 0,-9 5 1 16,-5 1 0-16,-6 1 0 0,-5 0 0 16,-4 2 0-16,-8-2 0 0,-5 1 1 15,-7-3 0-15,-5-3 1 0,-9-1 0 16,-2-4 0-16,-7-3 1 0,-5-5 2 15,-6-3 2-15,-7-5 1 0,-7-5 0 16,-4-3 0-16,-10-4 0 0,1 0-1 16,2-6-1-16,1-1-2 0,11-3-2 0,9 0-3 15,11-5-10-15,17-1-8 0,7-1-12 16,14 0-133-16,14 3-132 0,10-2-326 16</inkml:trace>
  <inkml:trace contextRef="#ctx0" brushRef="#br0" timeOffset="22968.29">19225 6028 653 0,'-5'-17'141'0,"3"5"1"16,6 3-115-16,-6 5-14 0,1 4 2 15,1 8 3-15,-5 4 1 0,3 5 1 16,1 7 0-16,-3 6-1 0,5 9 0 0,-3 5-1 16,8 3-7-16,9 5-4 0,4 4-3 15,3-1-2-15,5-3 0 0,8-4-1 16,9-4 0-16,-2-7 0 0,0-6 0 16,-3-11 0-16,2-6 0 0,-7-9 1 15,-7-8 5-15,-4-10 3 0,-8-10 3 16,-9-16 2-16,-2-9 0 0,-3-8 0 15,-3-10-1-15,-2-6-3 0,0-3-4 16,6-2-2-16,6 4-3 0,-3 9-1 0,0 8-1 16,4 13 1-16,-1 8-1 0,-5 12-6 15,-6 16-7-15,-5 11-9 0,-3 14-15 16,0 7-8-16,-3 7-136 0,-1 10-140 16,9 5-327-16</inkml:trace>
  <inkml:trace contextRef="#ctx0" brushRef="#br0" timeOffset="23354.09">20333 5840 777 0,'28'-15'116'0,"-2"1"8"0,-17 0-180 15,-4-1-105-15,1 3 212 0,-12 1-17 16,2 2-3-16,-5 2-5 0,-4 5-6 16,-6 4 1-16,-5 7 0 0,-9 7-2 15,1 6-1-15,-10 6 3 0,-1 9 1 16,1 6 1-16,4 4-4 0,1 3 0 0,9 3-1 15,7 2-2-15,14 3-3 0,14 1-2 16,10 3-1-16,11-1 0 0,14-3-6 16,10-5 0-16,7-7 0 0,5-9-2 15,-3-7-2-15,3-12-8 0,-4-7-12 16,-3-8-10-16,-7-6-13 0,-3-4-58 16,-8-7-76-16,-4-10-121 0,-6-4-261 15</inkml:trace>
  <inkml:trace contextRef="#ctx0" brushRef="#br0" timeOffset="23715.16">20969 5491 712 0,'1'-2'147'0,"3"4"-1"16,13 7-133-16,-1 5-1 0,1 11 2 15,8 7 5-15,12 10 6 0,-5 9 2 0,6 16 5 16,2 10 1-16,-4 10-2 0,-2 7-5 15,-4 9-7-15,-8 7-5 0,-9-2-2 16,-19-4-3-16,-5-3-5 0,-13-4-1 16,-14-1-1-16,-10-11-1 0,-10-10 1 0,-2-7-2 15,2-12-10-15,-6-5-18 0,7-11-18 16,7-14-141-16,6-6-146 0,9-9-365 16</inkml:trace>
  <inkml:trace contextRef="#ctx0" brushRef="#br0" timeOffset="25934.1698">20825 7570 340 0,'-44'9'341'0,"3"-2"-197"0,-8-3 0 0,-4-2-121 0,-1-1-10 0,-3 1-12 0,2-2 0 16,-3 0 0-16,-4-4-1 0,3 2 0 16,4-1 1-16,0-1-1 0,-8-2 1 15,1-2-1-15,-1-2 0 0,4 0 0 16,-1-2 0-16,0-3 1 0,-1-1-1 15,8 2 0-15,3 5-1 0,-8-1 1 16,-2 4 0-16,-4 7 0 0,7 5-1 0,0 3 1 16,0-1 0-16,-4 2 0 0,13 1 0 15,0-1 0-15,8-1 0 0,-5-3 0 16,3 0 1-16,5-1-1 0,4 2 0 16,-1-1 0-16,5 2 1 0,1 0 0 15,3 1 2-15,0 1-1 0,-4-2 1 16,-6 0 0-16,-2-2 0 0,-10-1 0 0,-12-2-1 15,-4 1-1-15,-3-1-1 0,-3-1 1 16,2-2 0-16,-5-2-1 0,3-2 1 16,4-2-1-16,-2-3 1 0,3-1-1 15,3-2 1-15,2 0 1 0,5-2 1 16,-2-1 2-16,4 2 2 0,0 3 2 16,-8 0 2-16,-5 5 0 0,-3 7 1 15,-4 0-2-15,-4 4-1 0,-8 2-2 16,-4-1-3-16,3 3-1 0,0-3-1 0,2-1-1 15,5-2-1-15,5-2 1 0,11-2-3 16,11 0-8-16,4-5-11 0,8-4 75 16,6-7-216-16,10-5-141 0,9-8-386 15</inkml:trace>
  <inkml:trace contextRef="#ctx0" brushRef="#br0" timeOffset="28502.57">22738 6489 751 0,'-55'-1'140'0,"-12"0"-21"0,-4 2-131 0,-8-1 41 0,1 1 48 0,-2 1-89 0,8-2-46 0,13 2 89 0,9-4 87 0,7-1 76 0,8-1-69 16,11-2-70-16,15-1 68 0,6-5-86 15,19-3-207-15,4 0 58 0,9-1 72 16,5 0-252-16,12-1-810 0</inkml:trace>
  <inkml:trace contextRef="#ctx0" brushRef="#br0" timeOffset="28695.74">22857 6246 609 0,'-1'0'145'0,"-1"2"1"0,-11-3-86 15,-5 2-25-15,-6 1-10 0,-6-4-5 16,-7 2-3-16,-15-3 2 0,-4-1 1 0,-5 2 0 15,-4-2 0-15,0-1-3 0,1-2-2 16,6-1-4-16,15 0-8 16,8-2-15-16,8-1-14 0,7-3 12 15,10-1-156-15,6 4-138 0,8 0-343 0</inkml:trace>
  <inkml:trace contextRef="#ctx0" brushRef="#br0" timeOffset="29654.32">15730 9835 638 0,'-1'-12'151'0,"1"-1"9"16,-2 3-99-16,2 1-8 0,-2 2-2 16,1 4-3-16,-3 4-7 0,2 4-7 15,-3 8-9-15,-1 10-7 0,-1 7-6 0,-2 12-5 16,-4 8-2-16,1 8 1 0,0 6-1 16,-2 0-2-16,2 3-1 0,1-2-1 15,3-4-3-15,5-2-5 0,0-7-10 16,5-7-12-16,1-7-12 0,1-9-11 15,2-7-7-15,0-9-128 0,0-8-126 16,-1-6-300-16</inkml:trace>
  <inkml:trace contextRef="#ctx0" brushRef="#br0" timeOffset="29917.23">15548 9784 651 0,'4'-41'142'0,"7"1"0"0,10 3-103 15,3 5-24-15,14 2-7 0,4 6-1 16,9 3 2-16,3 9 3 0,3 7 4 16,0 8 2-16,1 9 1 0,-4 10 1 15,-1 10 0-15,-8 6-2 0,-7 2-4 16,-9 4-5-16,-6 0-2 0,-8 0-2 0,-9 1-1 16,-10-6 0-16,-11-5-1 0,-7 1 0 15,-6-6 1-15,-10-3-1 0,-10-6-1 16,-6-4-2-16,1-4-5 0,1-2-7 15,4-6-13-15,3-4-11 0,7-8 126 16,12 0 31-16,14-8-291 0,7-5-160 0,8-3-496 16</inkml:trace>
  <inkml:trace contextRef="#ctx0" brushRef="#br0" timeOffset="30258.4">16760 9593 565 0,'16'-14'132'0,"-6"4"5"0,-3 7-87 0,-11 4-15 15,-8 6-4-15,-4 5 0 0,-2 6 1 0,-5 8 0 16,-6 5 0-16,-4 10 0 0,7 7 0 16,5 7-3-16,4 8-3 0,5 5-4 15,7 4-5-15,8 2-4 0,5 3-4 16,3-2-2-16,1-2-3 0,7-5-1 16,-1-7-4-16,0-7-11 0,-1-6-13 15,-1-12-16-15,0-8-3 0,1-8-138 16,1-7-139-16,-3-8-323 0</inkml:trace>
  <inkml:trace contextRef="#ctx0" brushRef="#br0" timeOffset="30734.97">17016 10384 636 0,'-5'9'146'0,"3"-3"6"16,-2-1-49-16,4-2-62 0,1-1-2 16,-2-4-5-16,6-5-6 0,1-5-5 15,1-6-6-15,3-4-58 0,0-8 164 16,8-6-122-16,3-5 1 0,-1-6 0 0,3-6 0 16,2-4 0-16,0-8 0 0,4 1-120 15,-4 0 120-15,-3 4 1 0,-4 7 1 16,-2 13 3-16,0 9-1 0,-6 11 0 15,-4 8 0-15,-1 12 0 0,-1 7-1 16,4 8-2-16,-1 6-1 0,-1 9 0 16,4 6 1-16,-3 10-1 0,5 4 0 15,1 3-1-15,-4-1 0 0,6 2-1 16,-6-7-2-16,3-6-4 0,-2-5-3 16,-2-6-4-16,-1-8-4 0,-1-5-3 15,-5-8 1-15,4-5-1 0,-5-5 1 0,0-6 2 16,-3-4 1-16,3-5 3 0,-7-3 3 15,-4-3 1-15,-5 1 1 0,-4 2 3 16,-3 0 5-16,-3 4-146 0,-5 3 151 16,3 5 1-16,1 2 1 0,3 4 1 15,-1 1 1-15,5 2-3 0,2 2 147 0,2 1-150 16,6 1-2-16,4 0-13 0,3 1-12 16,11 1 27-16,3-5-162 0,5 1-129 15,10-1-335-15</inkml:trace>
  <inkml:trace contextRef="#ctx0" brushRef="#br0" timeOffset="31014.15">17840 9523 753 0,'2'-12'142'0,"-2"9"3"16,3 2-109-16,3 5-108 0,7 6 100 15,0 8 3-15,3 4 4 0,2 7 2 16,8 8 3-16,1 7-4 0,0 8-4 16,-4 7-4-16,-1 5-5 0,-2 5-5 15,-8 2-4-15,-4 0-4 0,-9 2-2 16,-8-2-2-16,-6-2-1 0,-8-3-2 0,-7 0-1 16,-4-7 0-16,-5-6 0 0,-1-8-4 15,2-8-2-15,4-10-16 0,4-6-19 16,7-13 136-16,7-6-292 0,12-5-172 15,2-10-466-15</inkml:trace>
  <inkml:trace contextRef="#ctx0" brushRef="#br0" timeOffset="31344.24">19216 10185 595 0,'8'-2'138'0,"-3"-1"3"15,-5-2-96-15,-5 2-16 0,0-1-4 16,-14-1-3-16,-6 0-2 0,-6 0 0 15,-7 2 0-15,-10 0 1 0,-3 4 0 0,-2 2 0 16,2 2-3-16,-4 1-3 0,4 0-4 16,6 0-6-16,8-1-6 0,3-1-9 15,8-4-10-15,4 0-9 0,9-3-10 16,5 0-13-16,5-5-115 0,8 0-117 16,8-5-280-16</inkml:trace>
  <inkml:trace contextRef="#ctx0" brushRef="#br0" timeOffset="31510.14">18843 9943 627 0,'2'-7'153'0,"-3"2"0"0,2 2-88 16,2 3-28-16,1 5-7 0,-3 0-4 15,3 10-4-15,0 5 2 0,3 7 2 16,-7 6 2-16,0 7-2 0,-4 6-4 16,1 4-5-16,-5 4-5 0,-1 2-8 15,1-3-14-15,3-2-16 0,1-4-19 16,5-5-137-16,4-9-145 0,7-7-354 0</inkml:trace>
  <inkml:trace contextRef="#ctx0" brushRef="#br0" timeOffset="31970.92">19905 9570 589 0,'-11'-12'152'0,"4"5"5"0,-2 1-51 15,6 2-68-15,0 4-10 0,2 6-2 0,0 3 4 16,2 5-2-16,-1 7 0 0,2 10 4 15,0 10 1-15,-2 8 0 0,1 7-3 16,0 7-8-16,-1 2-7 0,-2 2-4 16,-3-3-5-16,0-2-3 0,2-6-4 15,-2-3-11-15,0-6-13 0,2-3-13 16,1-9-19-16,5-5-5 0,-1-8-134 16,1-4-136-16,5-12-311 0</inkml:trace>
  <inkml:trace contextRef="#ctx0" brushRef="#br0" timeOffset="32219.04">19761 9707 572 0,'3'-34'146'0,"7"0"1"0,4 6-20 16,7 5-106-16,9 3-16 0,10 4-3 16,6 3 2-16,2 4 3 0,1 8 3 15,0 7 5-15,4 10 3 0,-5 5 2 16,-7 6 3-16,-4 7-2 0,-3 4-5 15,-6 3-3-15,-7 2-3 0,-10-4-3 16,-10 1-2-16,-8-5-2 0,-9-4-3 16,-11-4-3-16,-10-7-4 0,-6-6-4 15,-4-5-5-15,-8-6-9 0,1-7-8 0,2-4-8 16,6-4 15-16,9-5-137 0,8-4-119 16,12-4-302-16</inkml:trace>
  <inkml:trace contextRef="#ctx0" brushRef="#br0" timeOffset="32451.43">20814 9365 668 0,'-12'4'143'0,"-4"4"3"16,-8 8-113-16,2 9-10 0,-5 7 2 15,-2 9 4-15,0 7 4 0,2 9 4 16,4 8 0-16,7 10-2 0,4 4-4 15,12 1-6-15,8 2-6 0,8 0-5 16,5-5-6-16,7-3-3 0,4-8-7 16,-1-6-8-16,-1-5-15 0,4-6-17 0,-7-9-5 15,0-8-141-15,0-8-142 0,-1-8-336 16</inkml:trace>
  <inkml:trace contextRef="#ctx0" brushRef="#br0" timeOffset="32821.99">21145 9586 707 0,'0'-12'155'0,"1"0"5"15,1 5-124-15,1 2-7 0,2 2-2 16,0 3-3-16,2 5 0 0,0 5 4 16,1 7-1-16,-1 8-1 0,0 7-1 15,0 8 0-15,-4 8-4 0,-3 8-2 16,-2 3-8-16,-2 1-4 0,-2 0-3 15,0-1-4-15,0-5-7 0,0-5-9 16,3-4-11-16,4-11-11 0,2-6-13 0,-1-8-8 16,1-9-7-16,0-10-11 0,1-9-6 15,-4-11-84-15,-4-7-98 0,-2-8-233 16</inkml:trace>
  <inkml:trace contextRef="#ctx0" brushRef="#br0" timeOffset="33206.1599">21206 9461 568 0,'18'-48'136'15,"7"8"3"-15,3 8-83 0,4 8-17 0,2 7-11 16,4 7-5-16,6 9-1 0,3 7 1 16,-1 9 2-16,0 5 3 0,-3 10-1 15,-4 6 0-15,-7 3-3 0,-12 3-4 16,-8-1-4-16,-13 0-4 0,-10-2-4 16,-11-3-2-16,-7-2-2 0,-11-5-1 15,-3-2 0-15,-1-3-2 0,7-4 0 16,3 0 0-16,9-5-3 0,4-4-3 0,11-1-2 15,9-2-1-15,7-1 0 0,7-3-1 16,10 1 2-16,7 2 1 0,6-3 3 16,7 4 2-16,4 0 1 0,-1 3 0 15,-1 3-1-15,-4 1 1 0,0 2 0 16,-5 4 0-16,-6 1-1 0,-3 3 1 16,-7 0 0-16,-3 2 2 0,-3 3 1 15,-10-1 2-15,-9 5 2 0,-2-2 2 16,-6 1 2-16,-3 0 1 0,-11 1 0 0,-5-2 0 15,-5-2-2-15,-1-7-2 0,-10-4-1 16,-7-6-2-16,-3-5-2 0,3-10-4 16,2-3-6-16,4-7-11 0,7-4-15 15,7-5-14-15,19-3 135 0,8-6-273 16,13-2-152-16,8-1-410 0</inkml:trace>
  <inkml:trace contextRef="#ctx0" brushRef="#br0" timeOffset="33467.17">22168 9360 711 0,'-8'-23'157'0,"2"4"-1"16,6 6-117-16,1 9-21 0,7 12-2 0,1 5 4 16,2 10 3-16,5 9 3 15,0 10 4-15,3 10 3 0,3 12 1 0,-1 6-4 16,0 10-5-16,1 1-5 0,-1 9-5 15,-3 1-4-15,-9 1-3 0,-5-1-3 16,-7-1-2-16,-7-8-1 0,-9-2-1 16,-10-11 0-16,-6-8-4 0,0-9-4 15,-8-10-9-15,-2-10-12 0,-1-10-18 16,2-9-14-16,3-5-138 0,13-5-143 0,7-7-343 16</inkml:trace>
  <inkml:trace contextRef="#ctx0" brushRef="#br0" timeOffset="33940.14">23674 10035 718 0,'36'8'137'0,"-12"-1"2"0,-12-2-104 16,-6-3-106-16,-12 1 89 0,-7-3-2 0,-14-1 1 16,-16-3-1-16,-12-2 3 0,-6 3-2 15,-5 1 1-15,-6-3 1 0,2 5 1 16,6 0-3-16,8 1-3 0,0-1-5 15,7 0-7-15,6-2-9 0,8 2-10 16,6-5-9-16,8-4-8 0,10-2-6 16,14-2-11-16,13-5-33 0,7-1-73 15,8-3-98-15,1-5-233 0</inkml:trace>
  <inkml:trace contextRef="#ctx0" brushRef="#br0" timeOffset="34099.14">23370 9648 640 0,'7'-1'147'0,"-1"3"7"15,-1 8-96-15,-2 8-16 0,1 7-4 0,-1 12 0 16,-2 8 2-16,2 13-2 0,-1 6-5 16,-3 5-6-16,5 2-5 0,-2 1-6 15,2-4-5-15,0-4-8 0,2-7-16 16,0-8-17-16,10-7-18 0,1-8-140 16,7-9-147-16,-4-13-357 0</inkml:trace>
  <inkml:trace contextRef="#ctx0" brushRef="#br0" timeOffset="34781.2198">24340 9659 707 0,'1'-10'152'0,"0"3"7"15,1 1-94-15,-2 2-94 0,-3 2 73 16,4 2-4-16,-4 4-2 0,0 6-2 16,0 10-1-16,-5 6-4 0,3 12-2 15,-3 9 1-15,-2 10 0 0,1 6-4 16,-3 7-5-16,1 0-6 0,5 3-2 0,-7-1-3 16,6 0-3-16,3-5-3 0,-1-3-5 15,4-7-10-15,4-8-13 0,-1-6-14 16,6-11-15-16,-4-7-16 0,3-8-11 15,-1-9-25-15,-1-6-92 0,-4-9-115 16,-6-6-260-16</inkml:trace>
  <inkml:trace contextRef="#ctx0" brushRef="#br0" timeOffset="35030.84">24152 9660 631 0,'10'-37'146'16,"11"12"0"-16,4 1-86 0,6 5-37 15,7 1-12-15,5 6-3 0,10 3 0 16,10 9 2-16,-4 7 3 0,-1 5 2 16,-4 10 2-16,-4 10 2 0,-8 6-2 0,-11 5-2 15,-17 5-3-15,-7 0-3 16,-11 0-3-16,-6-3-1 0,-11-2-3 0,-7-7 1 16,-9-3-1-16,-10-7 1 0,-3-4-2 15,-2-6-2-15,-1-5-9 0,2-6-11 16,3-4-10-16,1-3-10 0,13-5 14 15,5-7 13-15,7-2-152 0,8-5-117 16,11 0-304-16</inkml:trace>
  <inkml:trace contextRef="#ctx0" brushRef="#br0" timeOffset="35254">25290 9461 662 0,'3'-9'137'0,"-8"6"1"0,-5 8-123 16,-11 6-1-16,-5 8 6 0,-6 8 4 16,-7 9 6-16,-9 10 7 0,4 11 4 15,1 10 2-15,11 9-3 0,6 4-7 0,6 2-7 16,11 4-6-16,13-2-7 0,6-5-6 16,17-6-3-16,10-5-5 0,7-8-13 15,9-6-18-15,6-9-17 0,-1-13-138 16,-1-9-145-16,-6-8-356 0</inkml:trace>
  <inkml:trace contextRef="#ctx0" brushRef="#br0" timeOffset="35634.39">25974 9689 566 0,'17'-13'129'0,"-6"-2"5"16,-8 3-94-16,-2 1-12 0,-6 3 2 15,-4 0 4-15,-11 4 3 0,-4 4-3 0,-5 7 0 16,-3 5 1-16,-4 8 0 0,-5 7 0 16,-3 8-3-16,6 8-4 0,-4 6-4 15,13 7-6-15,9 2-4 0,11-1-5 16,13 0-3-16,15-5-3 0,5-4-2 16,16-7-5-16,-2-9-9 0,11-8-12 15,1-8-14-15,12-9-14 0,3-7-67 16,9-9-67-16,2-3-118 0,1-6-254 15</inkml:trace>
  <inkml:trace contextRef="#ctx0" brushRef="#br0" timeOffset="35857.5">26603 9325 622 0,'23'14'144'15,"2"10"44"-15,6 9-65 0,4 9-82 16,-3 8 3-16,-2 10 2 0,-5 10-1 16,-5 7-5-16,-6 8-39 0,-8 4-41 15,-10 5 67-15,-10 0-6 0,-17 0-5 16,-11-6-6-16,-12-2-8 0,-10-9-17 16,-7-7-26-16,-5-11-150 0,-10-6-155 15,-4-8-390-15</inkml:trace>
  <inkml:trace contextRef="#ctx0" brushRef="#br0" timeOffset="49086.07">3059 12808 591 0,'-7'-11'139'0,"-3"2"5"16,5 5-81-16,-3 7-23 0,1 4-8 0,-3 9-1 16,2 11 1-16,-3 11 0 0,1 12-4 15,-1 9-1-15,0 8-3 0,0 13-4 16,-1 4-4-16,3 1-3 0,0-2-3 15,0 1-2-15,0-2-1 0,1-4-3 16,2-7-1-16,0-7 0 0,0-5-1 16,-2-6 0-16,1-8-4 0,1-9-8 15,1-8-11-15,-1-8-12 0,2-9-15 16,3-12-134-16,2-9-140 0,2-10-330 0</inkml:trace>
  <inkml:trace contextRef="#ctx0" brushRef="#br0" timeOffset="49651.96">2834 12842 492 0,'6'-13'122'0,"3"-1"5"16,3 4-67-16,4 2-15 0,4 0-7 15,2 1-2-15,6 5-4 0,4 2-2 16,7 2-4-16,7 5-4 0,9 9-3 0,2 8-4 16,2 9-3-16,1 6-3 0,-1 8-3 15,-7 2-2-15,-8 3-2 0,-12-2 0 16,-8-1-1-16,-10-4 1 0,-13-4 0 16,-14 1 1-16,-16-4 0 0,-11-4 0 15,-18-6 1-15,-11-2-1 0,-7-5-1 16,-5-5-5-16,1-8-10 0,5-5-12 15,11-5 55-15,14-7-191 0,15-10-136 16,15-6-355-16</inkml:trace>
  <inkml:trace contextRef="#ctx0" brushRef="#br0" timeOffset="50176.41">4114 12691 630 0,'13'-12'134'0,"-5"4"2"0,-7 7-109 16,-10 10-12-16,-7 9-4 0,-6 13 0 15,-10 14 1-15,-7 16 3 0,-4 11 2 16,-3 15 1-16,2 17 0 0,2 8-1 0,5 3 1 16,9 4-1-16,10 3-1 0,13 0-4 15,11-7-3-15,14-6-1 0,10-7-2 16,11-5-1-16,6-5-1 0,7-10-2 15,-3-7 0-15,4-7-6 16,-9-10-11-16,-6-9-12 0,-7-10 42 0,-10-9-181 16,-7-4-137-16,-7-12-356 0</inkml:trace>
  <inkml:trace contextRef="#ctx0" brushRef="#br0" timeOffset="51378.5899">4843 13169 599 0,'-3'-8'140'0,"1"-2"5"0,-2 4-91 16,2 2-19-16,-2 3-8 0,-1 6-4 0,-3 6-4 15,-5 8-2-15,0 11-3 0,-6 14-4 16,0 12-1-16,0 9 1 0,0 6 0 16,0 6-3-16,7 2-2 0,6 4-1 15,9-6-2-15,7-4 0 0,6-5-1 16,11-5 0-16,5-8 0 0,9-5-1 16,2-12 0-16,2-8 0 0,3-11 0 15,3-11-1-15,3-8 0 0,-1-8 0 16,-3-8 1-16,-1-10 0 0,-3-11 0 0,-6-7 0 15,-3-8 1-15,-7-10 0 0,-2-9-1 16,-2-4 1-16,-4-6 0 0,-1-3-1 16,-3 5 0-16,-1 3 0 0,-3 8 1 15,-4 9-1-15,-3 7 1 0,-1 13 0 16,-2 11 0-16,-1 6 0 0,-2 6 0 16,0 6-1-16,0 2-10 0,-2 6-9 0,-1 6-12 15,-5 3-115-15,1 8-18 0,-2 4-110 16,0 5-223-16</inkml:trace>
  <inkml:trace contextRef="#ctx0" brushRef="#br0" timeOffset="52393.35">4715 14694 554 0,'3'-4'136'15,"-3"0"7"-15,-2 2-75 0,1 0-19 0,-1 0-9 16,-5 4-5-16,-1 2-5 0,-2 5-7 16,-1 5-6-16,-1 4-7 0,-1 5-4 15,1 8-1-15,3 4 0 0,3 3 0 16,1-1-1-16,5 1-1 0,4 0-1 16,3-5 0-16,6-5 0 0,0-4-1 15,3-6-2-15,3-3-7 0,-5-7-9 16,0-6-11-16,1-4 1 0,-4-6-136 15,-3-8-128-15,1-4-313 0</inkml:trace>
  <inkml:trace contextRef="#ctx0" brushRef="#br0" timeOffset="52566.96">4694 14457 643 0,'1'-15'136'0,"7"0"2"0,-2 3-109 0,4 1-18 16,2 3-7-16,0 2-2 0,1 4-7 16,-1 2-6-16,0 5-53 0,1 2-74 15,-2 4-107-15,-2 1-254 0</inkml:trace>
  <inkml:trace contextRef="#ctx0" brushRef="#br0" timeOffset="53036.14">5247 14959 502 0,'10'-1'123'16,"-5"1"6"-16,0-1-62 0,-2 1-18 16,-5 1-3-16,-1 0-2 0,-6-2-5 15,-8 0-5-15,-3 1-6 0,-6 1-7 16,-3 0-9-16,-2 2-5 0,-1-2-1 0,3 2-1 16,6 0-3-16,3-2-5 0,5-1-7 15,5 0-4-15,3 0-4 0,5-2-6 16,7-3-4-16,4-1-4 0,3 0-2 15,7-3-8-15,3-1-9 0,5-2-9 16,4 1-5-16,-2-1 2 0,-1-1 5 16,-1 2 7-16,-3 0 18 0,-7 1 31 15,-5 2 29-15,-6-1 20 0,-3 1 9 16,-7 3 4-16,-4-1 2 0,-8 1-3 16,-4 0-15-16,-7 4-16 0,-3 1-10 0,-3 0-6 15,0 0-4-15,1 1-3 0,5 0-2 16,2-1-1-16,7 0-2 0,4 0-8 15,7-1-6-15,6 0 51 0,6-3-174 16,8-1-119-16,9-1-322 0</inkml:trace>
  <inkml:trace contextRef="#ctx0" brushRef="#br0" timeOffset="53260.63">5460 14591 583 0,'1'-5'136'0,"1"2"4"0,-4 0-60 16,4 3-57-16,0 2-6 0,0 3 0 16,2 3 2-16,0 5 1 0,1 5-1 15,1 6-1-15,-1 6 1 0,-1 5-2 0,0 7-1 16,1 4-3-16,-2 3-2 0,1 2-3 16,-1-2-1-16,1-2-2 0,1-4-5 15,-1-6-16-15,-1-7 141 0,1-6-292 16,2-5-159-16,-1-6-457 15</inkml:trace>
  <inkml:trace contextRef="#ctx0" brushRef="#br0" timeOffset="54228.18">5128 12569 429 0,'8'-2'127'16,"-5"1"9"-16,0-2-9 0,-8 1-66 16,-1 0-19-16,-7 2-8 0,-5 2-6 15,-3-2-8-15,0 1-9 0,-8 0-4 0,0 2-3 16,1-1-1-16,0 0 0 0,2 0 0 15,0-2-1-15,2 0-1 0,9-2-4 16,0-1-5-16,3-1-5 0,7-3-6 16,4-2-7-16,4-3-6 0,6-2-10 15,-1-2-7-15,5-1-4 0,0-1 5 16,0-1 6-16,1 2 5 0,-3-1 13 16,-2 3 24-16,-3-1 22 0,-1 4 15 15,-1 0 10-15,-3 3 7 0,-1 1 6 16,-1 3-4-16,2 3-12 0,-1 4-10 0,1 4-4 15,-1 7-4-15,0 5-2 16,-1 7-5-16,1 4 0 0,-2 7 0 0,0 1 0 16,0 2-4-16,-1 1-5 0,0-2-4 15,0 0-1-15,1-3-5 0,-1-4-13 16,1-1-14-16,3-6-14 0,2-5-95 16,4-5-34-16,4-6-116 0,9-4-228 0</inkml:trace>
  <inkml:trace contextRef="#ctx0" brushRef="#br0" timeOffset="54719.2199">5416 12491 635 0,'8'-8'136'0,"-3"2"3"0,-1 6-111 16,0 3-9-16,-4 1 2 0,-4 9 0 0,-3 1-1 15,-1 4-1-15,-2 3-4 0,-1-1-2 16,2 1-5-16,-6-1-3 0,1-4-2 15,1-1-1-15,-3-3 0 0,0-3 0 16,-3-3 1-16,1-4-1 0,-1-2 1 16,3-3-1-16,-1-5 0 0,5-2 0 15,2-2 0-15,3-1-1 0,2-5-1 16,4 0 0-16,4-1-1 0,5 0 0 16,0 2-1-16,1 3 0 0,3 3 0 0,2 5 1 15,0 5-1-15,0 3 0 0,1 4 19 16,1 3-19-16,1 2 1 0,1 1 1 15,3 2-1-15,-1 2 1 0,3 0 0 16,-1 1-18-16,2 0 18 0,-2-1 1 16,1-2-1-16,-3-2 1 0,0-2-1 0,-2-5 1 15,1-4 0-15,-1-2 0 16,-1-4 0-16,-2-4 0 0,-2-2 1 0,1-2-1 16,-4-2 1-16,-2-2-1 0,-4-3 1 15,0-1-1-15,-5-2 0 0,1-1-1 16,-4 0 1-16,-1 0-1 0,0 3 1 15,-1 4 2-15,-1 4 0 0,-3 5 1 16,-1 6-1-16,-3 4 1 0,-3 6 2 16,0 4 0-16,-2 4-1 0,1 5 0 15,-2 3-1-15,3 1 0 0,0 0 0 16,6-1-11-16,0-3-18 0,3-4-140 0,2 2-138 16,5-6-353-16</inkml:trace>
  <inkml:trace contextRef="#ctx0" brushRef="#br0" timeOffset="55965.03">6267 13984 540 0,'-8'9'132'0,"5"0"6"16,-2-2-74-16,-1-1-17 0,1 0-4 0,0-1-1 15,1-1-2-15,0-2-3 0,2-2-1 16,2-1-5-16,1-4-4 0,4-6-5 15,1-5-4-15,4-7-5 0,5-8-5 16,3-7-3-16,3-10-4 0,5-4 0 16,2-3-1-16,5-6 1 0,2-6-1 15,-1-2 1-15,-1-2-1 0,2 5 0 16,-3 7 0-16,-5 6 0 0,-4 11 0 16,-4 12 0-16,-3 11 0 0,-4 9-1 0,-1 9 0 15,-2 4 0-15,-1 10 0 0,1 4 1 16,2 14-1-16,1 10 1 0,3 12 0 15,-3 6 1-15,3 6-1 0,1 4 1 16,0 0 0-16,0-1-1 0,-1-5-1 16,-1-9-5-16,1-4-7 0,-3-6-4 15,-2-8-4-15,-1-9-4 0,-4-7 0 0,-4-9 1 16,-1-6 5-16,-4-7 4 0,-1-5 4 16,-4-4 4-16,-2-4 3 0,-2-3-1 15,-3-7 2-15,0-1 0 0,-2 1 2 16,-1-1 0-16,1-1 2 0,-2 0 0 15,-1 3 2-15,1 5 2 0,-3 1 2 16,0 4 1-16,0 1 1 0,-1 6 1 16,0 2-1-16,-2 4-1 0,1 1-3 15,1 1-1-15,0 3-8 0,3 1-12 16,2 2-11-16,4 2-133 0,6 0-129 0,8 3-328 16</inkml:trace>
  <inkml:trace contextRef="#ctx0" brushRef="#br0" timeOffset="56395.2199">7098 13962 569 0,'2'-2'142'15,"1"-2"10"-15,-2 2-78 0,0-1-15 16,-2 3-7-16,0-1-6 0,1 2-7 16,-2 3-7-16,-1 3-9 0,-1 6-5 0,-1 3-5 15,0 4-2-15,-1 5 0 0,-1 3-1 16,1 2-1-16,2 2-2 0,4-1-2 16,2-2-1-16,5-2-1 0,2-1-2 15,6-5-1-15,4-5-9 0,0-6-12 16,3-8-18-16,2-9 12 0,-1-6-157 15,-2-3-142-15,-6-1-347 0</inkml:trace>
  <inkml:trace contextRef="#ctx0" brushRef="#br0" timeOffset="56553.93">7109 13707 712 0,'-9'-8'158'0,"6"2"4"0,-1 0-120 0,1 2-18 16,2 2-10-16,1-1-21 0,0 3-139 0,5 4-12 16,0 1-118-16,2 5-248 0</inkml:trace>
  <inkml:trace contextRef="#ctx0" brushRef="#br0" timeOffset="57429.35">7827 12720 557 0,'1'-11'126'0,"0"5"2"0,4 1-83 16,1 5-20-16,3 2-8 0,2 4 0 15,4 6 2-15,2 6-1 0,5 12 0 16,4 12 1-16,1 12 0 0,3 14 0 16,1 8 0-16,3 15-1 0,-1 12-1 15,-1 8 1-15,-6 4-2 0,-2 9-1 0,-2 6-1 16,-4 0-2-16,-11-2-2 0,-6 0-1 16,-4-2-3-16,-6-4-1 0,-10-10-1 15,-9-6-1-15,-4-7 0 0,-5-7 0 16,-8-9-1-16,-4-11 0 0,-3-8-1 15,0-10-2-15,2-11-4 0,5-8-8 16,4-12-11-16,9-9-11 0,9-11-128 16,7-5-10-16,12-13-110 0,13-8-223 0</inkml:trace>
  <inkml:trace contextRef="#ctx0" brushRef="#br0" timeOffset="58184.01">9966 14105 522 0,'3'0'130'0,"-2"0"10"15,-4 0-64-15,-3 0-33 0,-9 1-7 16,-5 0-3-16,-11 1-4 0,-10 0-4 16,-9 3-7-16,-7-1-2 0,-7 1-2 15,0-2-2-15,-1 1-1 0,4 2-3 16,5-3-3-16,10-1-2 0,6-1-4 15,10 2-8-15,10-3-8 0,11 0-8 0,11-3-5 16,11 0-9-16,9-2-10 0,11-3-35 16,8-2-67-16,1-3-94 0,7-2-225 15</inkml:trace>
  <inkml:trace contextRef="#ctx0" brushRef="#br0" timeOffset="58347.36">9903 13943 567 0,'-18'-8'132'0,"-7"0"5"15,-7-1-73-15,-7 4-35 0,-5 1-9 16,-4 0-3-16,-7-1-2 0,-4 0-4 16,-3 1-4-16,3-1-3 0,-1-2-1 15,3-1-1-15,6 2-1 0,8 1-5 16,7 2-8-16,10 0 20 0,9 1-153 16,13 0-121-16,13 2-323 0</inkml:trace>
  <inkml:trace contextRef="#ctx0" brushRef="#br0" timeOffset="59197.16">12531 13083 497 0,'42'5'109'16,"-14"-2"1"-16,-7-1-80 0,-9 2-8 15,-8-2 1-15,-12-1 0 0,-11-1 1 16,-10 0-1-16,-12 0 2 0,-17 3-1 15,-12-1-6-15,-13 1-2 0,-11-2-1 16,-10 1 2-16,-6 2 1 0,-2 0 0 16,1-2 0-16,1 1-2 0,-2-1 1 15,7 3 0-15,8 4 0 0,10-3-1 16,6-1-2-16,11 2-2 0,11 1-2 0,16-1-2 16,12 0-3-16,11 2-3 0,12 2-1 15,12 5-1-15,12 4 0 0,13 3 0 16,11 5 0-16,14 4 1 0,15 5 0 15,10 5 0-15,5 1-1 0,4 0 1 16,2 3-1-16,-4-3 0 0,-9 3 0 16,-11 0-2-16,-14-3 0 0,-12 1-2 0,-17 0 0 15,-16-1 0-15,-19 2 1 0,-14-2-1 16,-14-2 2-16,-11 0 1 0,-9-4 1 16,-6-1 1-16,-7-1-1 0,-4-2 1 15,-1 2-1-15,2-6 0 0,2 1 0 16,4-3 0-16,6-1 1 0,9-4-1 15,11-4 1-15,6-5-1 0,9-4 1 16,7 0-1-16,9-2-1 0,8 1 0 0,8-3 0 16,11 0-1-16,8 0 1 0,11 1-1 15,12-1 2-15,11 0 0 0,13-1 1 16,12 1-1-16,4 2 1 0,7-3 0 16,6 4-1-16,7-2 1 0,-2 3-1 15,-2-2 0-15,-4 0 1 0,3-1-1 16,-1 2 0-16,-2-3 0 0,-4 1 0 15,-6-1 1-15,-10-3-1 0,1 1 0 16,-9-2-1-16,-11-3-4 0,-14-3-6 16,-10 0-7-16,-8-3-7 0,-6 1-7 0,-14-2-3 15,-10 2-128-15,-2-2-118 0,-4 4-293 16</inkml:trace>
  <inkml:trace contextRef="#ctx0" brushRef="#br0" timeOffset="59764.05">11172 15184 628 0,'-1'-4'150'0,"1"0"6"16,-2 1-87-16,2 5-27 0,-4-2-9 16,-2 3-4-16,-2 6-3 0,-1 6-4 15,-4 4-4-15,-2 6-3 0,0 8-2 16,-1 6 0-16,2 2-1 0,0 1-3 16,7 0-1-16,2-3-4 0,5-2-3 15,6-6-7-15,5-7-10 0,4-5-17 16,6-7-10-16,2-7-135 0,3-8-140 0,1-8-335 15</inkml:trace>
  <inkml:trace contextRef="#ctx0" brushRef="#br0" timeOffset="59896.76">11237 14838 653 0,'9'-10'127'16,"0"2"-6"-16,0 7-137 0,1 0-117 15,0 5-108-15,0 1-269 0</inkml:trace>
  <inkml:trace contextRef="#ctx0" brushRef="#br0" timeOffset="60309.2899">11971 15569 594 0,'13'0'136'0,"-7"-1"7"0,-1 0-91 0,-4-3-10 15,-1 4-1-15,-5 0-4 16,-6 0-6-16,-5-1-4 0,-7 0-7 0,-7-2-9 16,-3 3-7-16,-5-2-1 0,-4-2 0 15,-1-2-1-15,4-1 0 0,4 0-2 16,5-1-3-16,4-2-4 0,2 0-2 15,7-1-4-15,7 0-4 0,2 1-5 16,5-2-4-16,9 2 0 0,5-1 0 16,7 2-1-16,9-1-1 0,6 1 0 15,6-2-3-15,7 1-5 0,2 0-5 16,1 1-1-16,-2-2 2 0,-7 3 3 0,-7-1 5 16,-8 0 12-16,-10 1 15 0,-13-3 14 15,-9 1 10-15,-12 0 6 0,-11-1 5 16,-10 1 5-16,-9 2-3 0,-3 1-4 15,-4 1-5-15,-2 0-5 0,4 1-5 16,6 2-5-16,9 0-4 0,9-1-6 16,7 2-23-16,11 1-101 0,12-1-103 15,9 2-264-15</inkml:trace>
  <inkml:trace contextRef="#ctx0" brushRef="#br0" timeOffset="60528.21">12241 15093 618 0,'0'3'134'0,"1"3"6"15,-1 4-97-15,-1 3-16 0,-1 7 1 16,-1 7 4-16,0 6 5 0,-2 7-1 16,2 5-2-16,-2 6-5 0,2 1-6 15,2 1-5-15,2-4-4 0,-1-4-5 16,3-5-14-16,0-6-19 0,1-10-2 15,0-7-149-15,1-3-143 0,1-9-355 16</inkml:trace>
  <inkml:trace contextRef="#ctx0" brushRef="#br0" timeOffset="61068.28">11658 12564 565 0,'12'-9'127'0,"-1"-1"5"0,-6 2-87 16,-2 0-20-16,-2 3-2 0,-7 0-2 15,-4 1-3-15,-1 3-3 0,-8-2-3 0,-5 3-4 16,-7 2-1-16,-3-1 0 0,-4 0 0 15,-4-1 0-15,-6 0-1 0,1-1 0 16,4 2 0-16,4 0-7 0,5-1-10 16,6 0-10-16,7 2-10 0,9-4-118 15,8-3-118-15,10-2-289 0</inkml:trace>
  <inkml:trace contextRef="#ctx0" brushRef="#br0" timeOffset="61256.16">11599 12288 661 0,'0'-6'142'16,"0"3"1"-16,-3 3-109 0,2 1-14 16,-1 7 0-16,2 4 3 0,-1 9 5 15,-2 7 2-15,-1 9 1 0,1 5-2 16,-1 5-5-16,2 2-7 0,-1 0-6 16,6 0-4-16,-2-5-5 0,2-7-12 15,4-4-17-15,-1-4-13 0,1-6-84 0,3-7-51 16,1-7-121-16,6-7-253 0</inkml:trace>
  <inkml:trace contextRef="#ctx0" brushRef="#br0" timeOffset="61764.44">12247 12358 664 0,'13'-9'128'0,"1"4"4"0,-4 5-95 15,-4 8-94-15,-5 3 86 0,-2 5 2 16,-5 5-2-16,-4 4-1 0,-5 2-2 16,-3 3-4-16,-2-2-4 0,-2-2-5 15,-3-3-3-15,2-3-2 0,-2-4-2 16,-2-6 0-16,4-3-2 0,-3-4 0 0,2-3-1 16,1-4 0-16,0-2 0 0,2-3-1 15,3-3-1-15,2-4-3 0,5-4-1 16,3-4-2-16,7-2-2 0,5-4-2 15,6 0 1-15,4 0 0 0,4 4 1 16,-1 5 2-16,5 8 2 0,-2 3 0 16,3 6 2-16,-3 11-1 0,4 5 0 15,-3 3 1-15,2 4 0 0,4 5 1 0,1 4 0 16,3 1 0-16,3 0 0 0,-1-1 1 16,6-2-1-16,-2-3 0 0,-4-4 1 15,-2-3-2-15,-4-7 1 0,-5-5-2 16,-2-4-3-16,-7-4-2 0,-3-3-2 15,0-4-1-15,0-6-1 0,-3-4 0 16,-2-2 1-16,-1-5 3 0,0-1 3 16,-1-5 1-16,0-1 2 0,-6 3 0 15,0 5 0-15,-5 3 2 0,-3 4-1 16,-2 6 2-16,-3 8 0 0,-8 9 3 0,1 3 1 16,-4 7 1-16,-1 6 0 0,-2 2-1 15,3 3 0-15,2 3-4 0,6-2-12 16,0-1 6-16,7-3-146 0,7-5-126 15,5-5-329-15</inkml:trace>
  <inkml:trace contextRef="#ctx0" brushRef="#br0" timeOffset="62816.3">13854 13411 640 0,'5'-19'156'15,"1"0"8"-15,-6 5-97 0,0 4-14 16,-1 4-8-16,-1 4-6 0,0 11-8 16,-3 7-6-16,-1 10-6 0,-2 9-5 0,1 8-4 15,-3 10 1-15,-1 9 0 0,3 1-1 16,0 4-2-16,1 0-4 0,-1-1-1 15,5-2-1-15,-2-3-1 0,1-5-9 16,-2-5-13-16,1-6-13 0,0-10-13 16,-1-4-10-16,1-6-11 0,3-8-119 15,0-10-120-15,5-6-276 0</inkml:trace>
  <inkml:trace contextRef="#ctx0" brushRef="#br0" timeOffset="63064.07">13738 13512 572 0,'9'-34'132'0,"4"-2"2"16,5 2-72-16,5 3-37 0,6 4-9 15,7 2 0-15,5 6 1 0,3 6 3 0,5 9 1 16,-1 5-1-16,4 5 0 0,-2 10-2 16,-3 7-2-16,-4 6-2 0,-6 4-5 15,-7 2-2-15,-11 3-2 0,-12 2-1 16,-12-5-2-16,-13-3 0 0,-9-1 1 15,-12-6-2-15,-9-6 0 0,-5-1-6 16,-1-5-7-16,-3-3-9 0,0-4-8 16,6-3-8-16,7-2 18 0,9-2-143 15,8-4-116-15,15-1-295 0</inkml:trace>
  <inkml:trace contextRef="#ctx0" brushRef="#br0" timeOffset="63325.04">14814 13205 620 0,'-6'-5'134'0,"-5"7"1"0,-8 5-91 16,-2 6-26-16,-4 6-3 0,-2 9 3 16,-2 10 5-16,0 10 3 0,2 7 3 15,3 5 0-15,5 8 0 0,4 7-2 16,6 4-3-16,8 1-4 0,7-3-3 15,8 1-3-15,5-2-5 0,7-5-3 16,6-3-2-16,4-9-2 0,1-4-1 16,2-4-3-16,-4-10-13 0,-1-6-20 0,-3-11-47 15,-5-9-96-15,-6-11-134 0,-4-10-307 16</inkml:trace>
  <inkml:trace contextRef="#ctx0" brushRef="#br0" timeOffset="63962.76">15039 13984 599 0,'-10'8'145'0,"3"-1"6"15,-1-1-75-15,1-1-34 0,2-1-5 16,1-2-3-16,3-2-5 0,2-2-7 15,3-4-5-15,2-4-5 0,5-4-5 16,4-5-2-16,4-8-2 0,3-5-1 0,3-9 0 16,5-6-1-16,2-3 0 0,1-5 0 15,-1-9-1-15,1-5 0 0,2-1 0 16,0 6 0-16,-5 6 1 0,-6 6-1 16,-1 12 1-16,-5 12-1 0,-7 12 0 15,-4 9 0-15,-4 12 0 0,-2 6-1 16,-1 13 1-16,1 8 0 0,3 11-1 0,3 8 1 15,2 7 1-15,2 3 0 0,4 2-1 16,1 1 1-16,2-1-1 0,1-6 0 16,-2-3-2-16,-1-6-3 0,-3-7-2 15,-1-7-2-15,-3-10-1 0,-2-8 1 16,-5-7 0-16,-4-7-2 0,-5-4-1 16,-2-7-2-16,-4-3 1 0,-3-3 1 15,-3-6 0-15,-5-2 0 0,1-2 4 16,-4 0 4-16,1-1 4 0,-2 0 0 0,1 3 1 15,1 3 1-15,2 4 0 0,4 2 1 16,0 6 0-16,1 4 0 0,4 5 0 16,-1 5-1-16,-2 2-1 0,2 3 0 15,2 1-1-15,0 2-12 0,3-2 20 16,5-2-160-16,11-2-129 0,5 1-342 16</inkml:trace>
  <inkml:trace contextRef="#ctx0" brushRef="#br0" timeOffset="64385.07">15905 13923 620 0,'-2'-9'142'0,"1"3"5"0,0 3-96 0,0 1-21 16,1 4-5-16,-2 1 0 0,1 3 0 16,0 7 1-16,0 4 0 0,-2 6 0 15,1 4 1-15,-2 5-1 0,0 4-3 0,-1 2-6 16,-1-1-4-16,1 0-5 0,2-3-3 16,2-2-1-16,2-2-6 0,4-6-9 15,2-4-12-15,5-5-17 0,3-9 20 16,4-9-161-16,1-5-142 0,1-3-342 15</inkml:trace>
  <inkml:trace contextRef="#ctx0" brushRef="#br0" timeOffset="64528.07">15913 13659 728 0,'-10'-8'147'0,"4"3"-3"16,6 4-135-16,4 0-26 0,6 1 149 15,1 0-282-15,7 4-140 0,2 0-412 16</inkml:trace>
  <inkml:trace contextRef="#ctx0" brushRef="#br0" timeOffset="64928.94">16550 13239 611 0,'1'5'137'0,"-1"3"5"0,1 1-92 0,2 6-23 16,2 5-2-16,2 8 1 0,2 7 3 15,3 5-2-15,3 7 1 0,2 6-2 16,0 11 0-16,1 3-1 0,-4 10-2 16,0 4-1-16,-6 4-2 0,-4 3-3 15,-5 3-4-15,-7-4-3 0,-4 2-2 16,-7-6 0-16,-6-5-3 0,-7-8-1 15,-1-7-2-15,-7-9 0 0,1-7 0 16,1-9-7-16,2-10-15 0,6-6-23 16,5-8-144-16,7-2-153 0,6-8-379 0</inkml:trace>
  <inkml:trace contextRef="#ctx0" brushRef="#br0" timeOffset="104507.2">2190 11229 443 0,'-10'-1'102'0,"2"0"1"0,7 1-68 0,2-2-11 15,11 2-11-15,5 2-6 0,4-1-1 16,6 0-2-16,3-1 0 0,6 1-1 15,5 1 0-15,0-2 0 0,5-2 1 16,7 0 0-16,3-1 1 0,3 2-2 16,4-1 1-16,4-1-1 0,5 1-1 15,7-1 0-15,4 1-1 0,7-2 0 16,6 1 0-16,6-5 2 0,9-2 1 16,4 3 4-16,5 4 2 0,2-1 1 0,6 0 2 15,5 1 0-15,2 7-1 0,4 1-2 16,3 1-3-16,2 3-2 0,2 3-2 15,4 3 0-15,2 1-2 0,3-1 0 16,1 2 0-16,2-1 0 16,0-3-1-16,7 3 0 0,0-1 0 0,1-1 1 15,6-2-1-15,4 0-1 0,3-2 2 16,6-1-1-16,-2-2 0 0,3-2 0 16,3-4 0-16,-5-1 0 0,1-1 0 0,-1 0 0 15,-2-1 1-15,3 0 5 0,-2 1 3 16,-5 1 2-16,6 1 2 0,0 0 1 15,-2 3 0-15,2-2 0 0,-1 3-5 16,3 3-2-16,3 0-2 0,-2 3-2 16,4 2-1-16,-1 1 0 0,4 1-1 15,4 1 0-15,-1-1-1 0,3 0 1 16,5-1-1-16,-1-3 0 0,3 2 0 16,1-2-2-16,1-3 0 0,0 2 0 0,-1-2-1 15,2 0 0-15,-1 0 0 0,2-1 1 16,-1 0 0-16,-1-2 0 0,3 0 1 15,2-1 1-15,2-2 0 0,-2 2 0 16,2-4 0-16,-2 4 0 0,-3-3 0 16,0 1 1-16,-9 2-1 0,-4-3 1 0,-5 4 0 15,-9-1-1-15,-6-3 1 0,-6 6-1 16,-9-3 0-16,-4 1 1 0,-6 2-1 16,-6 2 1-16,-8 1-1 0,-6 0 0 15,-9 0 1-15,-5 3-1 16,-12 2 0-16,-13 0 0 0,-11-3-1 0,-8 3 1 15,-12 4-1-15,-15 0 0 0,-9-1-1 16,-10 3 1-16,-5 1 0 0,-5 5 0 16,-6 4-1-16,-2 2 1 0,-2 4 1 15,-2 4-1-15,2 5 1 0,-3 6 0 0,0 6 0 16,3 7-1-16,-1 5 1 0,0 8 0 16,-2 4 0-16,-1 8 0 0,-7 7 0 15,0 2 0-15,-9 2 0 0,-4 6 0 16,-2 10 0-16,0 5 0 0,-3-1 0 15,5 4 0-15,2 5 0 0,4 0 0 16,3 1 0-16,4-4 0 0,4 5 0 0,8-3 0 16,3 0 1-16,5-2-1 15,5 4 0-15,8-1 1 0,2-5-1 16,-1-2 0-16,-3 4 0 0,-2-5 1 16,-2-2-1-16,-9-10 0 0,-6 5 0 0,-6-5 0 15,-4-5 0-15,-4-9 0 0,-2-5 0 16,-4-4 0-16,-6-6 0 0,-1-6 0 15,-3-10 0-15,-5-4 0 0,-5-5 0 0,-5-7 1 16,-3-6 0-16,-2-4 0 0,-7-9 0 16,-7-4 1-16,-5-3-1 0,-15-3 0 15,-8 0 0-15,-12-5 0 0,-12-3 0 16,-15 1-1-16,-10 2 0 0,-9-6-1 16,-7 1 1-16,-8-3-1 0,-14-2 1 15,-5 1-1-15,0-6 1 0,-14-5 0 16,-2 4 0-16,-7-7 0 0,-10 1 0 0,1-3 0 15,-11-1 1-15,-3 1 0 16,-8 2 0-16,-5-5 1 0,-6 6-1 0,-1-3 0 16,-13 3 0-16,7-1 0 0,-15 1 0 15,7 0-1-15,-10-2 1 0,7 2-1 16,-8-2 0-16,8-2 1 0,-11 0-1 16,6-3 0-16,-6 0 0 0,5-1 1 15,-6-3-1-15,3-1 0 0,-2 2 0 16,5-2 0-16,-3 1 0 0,3 3 0 0,-2-1 0 15,3 4 1-15,1-2-1 0,-2 3 0 16,5-1 0-16,3 1 0 0,5 0 0 16,1 4 0-16,6-1 0 0,5 5 0 15,5 0 0-15,7 7 0 0,3 2-1 16,9 1 2-16,6 4-1 0,3 0 0 16,7 0 0-16,10 4 0 0,-3-1 0 15,13 2 0-15,2 0 1 0,2 1-1 0,11 3 0 16,2 0 0-16,8-1 0 0,9 1 0 15,4-2 0-15,11-2 0 0,13-4 0 16,10-1 0-16,6-3 0 0,7-2 0 16,15-5 1-16,6-3-1 0,10-3 1 15,5-3 2-15,7-5 2 0,8-3 3 16,5-6 1-16,6-5 2 0,3-4-1 16,2-3 1-16,4-3-3 0,2-1-2 15,3-2-2-15,2 0-3 0,3-2 0 16,0 1-1-16,2 3 0 0,1-4 0 15,-1-4 0-15,2-4-1 0,2-2 1 0,4-7 0 16,2-8-1-16,4 1 1 0,0-10 0 16,3-6 0-16,2-6 0 0,-3-3 0 15,-4-1 0-15,0-5 1 0,-5-12-1 16,2 1 0-16,0 1 0 0,1 4 1 16,-3-7-1-16,2-5 0 0,5-2 0 0,3 3 0 15,3-4 0-15,2-8 0 0,2-5 0 16,5 4 0-16,4-3 0 0,0-3 0 15,-2-2 0-15,0 3 1 0,-4-4-1 16,-3-1 0-16,-5 1 0 0,-6 2 0 16,-7 0 0-16,-4 0 0 0,-6 1 0 15,-2 4 0-15,-1 1 0 0,-2 0 0 16,1 6 0-16,1 8 0 0,3 0 0 0,3 1 0 16,4 6 1-16,2 9-3 0,4 11-6 15,3 5-7-15,2 8-15 0,3 8-124 16,0 5-124-16,0 10-313 15</inkml:trace>
  <inkml:trace contextRef="#ctx0" brushRef="#br0" timeOffset="170727.8298">21474 14705 621 0,'-17'9'139'16,"1"-3"3"-16,9-1-99 0,2-2-15 15,2-1-4-15,4-4-3 0,-1 1 0 16,2 0-2-16,3-2 1 0,2-3 0 15,4-7-3-15,7-3-2 0,5-9-2 16,5-8-3-16,6-14-1 0,2-11-4 16,2-10-3-16,4-7-3 0,-4-9 0 0,0-3 0 15,-2 1-1-15,-4 6 0 16,-3 8 0-16,-3 15 1 0,-3 10-1 0,-2 12 0 16,-1 10 0-16,-2 10 0 0,4 10-1 15,-1 6 1-15,3 9 0 0,-1 8 1 16,0 8 2-16,2 7 1 0,0 7-1 15,-6 4 1-15,0 6-1 0,-6 5 1 16,-3 1 0-16,-4 3-2 0,-3 3-3 0,-2-3-5 16,-1-3-5-16,0-3-6 0,0-6-5 15,1-9-6-15,2-6-5 0,2-10-3 16,1-5-4-16,0-4-4 0,0-7-10 16,1-5-14-16,1-4-8 0,-2-4 0 15,0-3 5-15,-2-3 11 0,-2-3 20 16,-2-3 30-16,-4 0 35 0,-2-2 28 15,-5 0 16-15,-3-1 8 0,-5 1 3 16,-8 1-5-16,-7 3-11 0,-6 3-13 16,-3 3-13-16,1 5-8 0,1 2-7 0,0 4-4 15,7 0-3-15,5 4-5 0,6 0-6 16,5-2-8-16,0 2-9 0,4-2-5 16,1 0-129-16,6-2-121 0,3-2-306 15</inkml:trace>
  <inkml:trace contextRef="#ctx0" brushRef="#br0" timeOffset="171491.44">22519 14666 626 0,'1'-7'145'0,"-1"1"7"0,-7 1-95 16,5 2-15-16,0 1-4 0,-1 2-3 15,-5 3-4-15,-3 4-2 0,-2 3-4 16,-1 6-5-16,1 5-4 0,0 6-3 16,1 1-2-16,5 6-2 0,3 0-3 15,5 0-3-15,3-3-1 0,4-4-3 16,2-3-6-16,5-7-7 0,1-7-9 0,9-8-13 16,0-7-11-16,4-6-7 0,-3-9-125 15,-3-5-122-15,-5-6-296 0</inkml:trace>
  <inkml:trace contextRef="#ctx0" brushRef="#br0" timeOffset="171613.03">22512 14394 624 0,'-15'-25'159'0,"1"8"-1"0,7 6-48 16,2 5-80-16,4 5-26 0,5 2-20 0,2 1-87 16,1 6-55-16,10-5-116 0,6 4-259 15</inkml:trace>
  <inkml:trace contextRef="#ctx0" brushRef="#br0" timeOffset="174249.4199">23937 14536 567 0,'-5'12'126'0,"0"-5"5"16,2 0-94-16,1-2-11 0,0-1 2 16,-1-2 3-16,3 0 2 0,1-2-3 15,1 0 0-15,0-4-3 0,0-2-3 16,2-4-2-16,0-5-4 0,1-6-4 16,3-7-3-16,8-5-5 0,10-9-3 0,9-6-2 15,-1-5 0-15,9-3-1 0,5-3 0 16,2-2-1-16,-4 2-1 0,-9 8 0 15,-5 8 0-15,-2 6 0 0,-10 7 0 16,-4 11 0-16,-6 9 0 0,-4 4 0 16,-2 8 1-16,-2 5 2 0,-1 8 1 15,3 6 1-15,0 6 1 0,-2 5 0 16,1 6 1-16,-1 2-2 0,1 1-1 0,-1 2 0 16,3-2-3-16,0-2-2 0,1-2-3 15,3 0-4-15,1-6-4 0,1-4-4 16,1-6-5-1,-1-4-2-15,-5-6-1 0,0-6 3 0,-1-7 2 0,-2-8 5 16,-5-3 4-16,-2-5 5 0,-6-3 3 16,0-4 3-16,-4 0 1 0,-4 0 3 15,-3 4 2-15,-2 1 1 0,-2 4 2 16,-4 4 2-16,-6 6 0 0,3 4-1 0,0 3 0 16,-2 1-3-16,1 4-6 0,2 2-10 15,10 3-9-15,10 1-129 0,8-1-122 16,10 0-312-16</inkml:trace>
  <inkml:trace contextRef="#ctx0" brushRef="#br0" timeOffset="174626.28">24858 14532 677 0,'1'-8'164'0,"-1"2"6"0,-3 0-96 16,2 2-24-16,1 4-8 0,0-3-6 16,-1 3-8-16,1 0-9 0,1 2-6 15,0 5-6-15,2 4-4 0,-1 2-2 16,2 9 0-16,2 4 0 0,-3 2 1 15,0 6-1-15,1 3 1 0,-3 4-1 16,-2 1 0-16,0 3 0 0,-4 1 1 0,0-1-1 16,-5-2 1-16,-3-2 0 0,-5-4 0 15,-4-8 1-15,-7-4-1 0,-8-7 1 16,-6-3 0-16,-6-7 0 0,-4-4-3 16,-1-9-9-16,1-3-14 0,4-11-17 15,9-8-17-15,6-11-132 0,13-12-144 16,12-12-332-16</inkml:trace>
  <inkml:trace contextRef="#ctx0" brushRef="#br0" timeOffset="174755.41">24732 14036 808 0,'0'-1'167'16,"0"1"-1"-16,-1-1-145 0,1 2-22 15,0 1-20-15,1 4-17 0,2 1-129 16,-2 1-133-16,1 3-334 0</inkml:trace>
  <inkml:trace contextRef="#ctx0" brushRef="#br0" timeOffset="175993.3898">26836 13941 666 0,'-1'-11'149'16,"-1"3"5"-16,1 2-112 0,1 4-17 16,0 2-6-16,0 2-2 0,0 4-3 0,0 4-3 15,0 6-2-15,0 4-1 0,0 5-1 16,1 5 1-16,1 3 0 0,-1 2-2 15,0 4-1-15,3-1-4 0,-2-1 0 16,1-2 0-16,0 0-2 0,0-5-2 16,-2-4-1-16,2-7-2 0,-2-6 1 0,-2-6 0 15,-2-4-1-15,-2-6 1 0,-2-5 0 16,-3-6 2-16,-2-5 1 0,-4-5-1 16,-3-4 0-16,0 0 1 0,-4-2 2 15,-1 3-1-15,-2 3 2 0,-4 4-1 16,2 5 0-16,0 5 1 0,0 4 0 15,1 6 0-15,2 5 1 0,3 6 0 16,7 5 1-16,3 6 0 0,3 4 0 16,6 4 0-16,6 3 0 0,8 4 0 15,8-2-1-15,9 1 0 0,10-4 0 16,6-2-2-16,4-5-5 0,2-6-8 0,-1-6-8 16,-3-5-8-16,-5-6-7 0,-8-6-127 15,-5-5-120-15,-4-7-295 0</inkml:trace>
  <inkml:trace contextRef="#ctx0" brushRef="#br0" timeOffset="176177.8298">27133 14105 664 0,'2'-1'144'0,"-1"3"4"16,-1 3-105-16,1 5-14 0,3 3-6 16,1 7 0-16,2 6 2 0,2 2 1 15,2 5-2-15,1 7-5 0,3 0-5 16,-2 0-4-16,2-3-2 0,-3-4-7 15,1-4-10-15,-4-7-14 0,-1-6-11 16,-2-6-6-16,-1-6 10 0,-3-7-143 0,-3-8-124 16,-1-7-297-16</inkml:trace>
  <inkml:trace contextRef="#ctx0" brushRef="#br0" timeOffset="176278.87">27331 13919 645 0,'0'-5'119'0,"-2"5"-26"15,1 5-212-15,-1 4-118 0,2 2-263 16</inkml:trace>
  <inkml:trace contextRef="#ctx0" brushRef="#br0" timeOffset="176594.1">27512 14050 615 0,'-13'-5'131'0,"1"1"0"15,-2 0-109-15,0 4-14 16,2 3 1-16,0 2-1 0,1 0 0 0,1 2 0 16,1 2-1-16,4 0 0 0,3 2-1 15,3 1-1-15,-1-5-2 0,7 5 0 16,3-1-1-16,2 0 0 0,3 0-1 16,4-1 0-16,2 0 0 0,2 4 0 15,-2-3 0-15,3 2-1 0,-1 4 1 16,-1 2-1-16,-5 1 1 0,-2 2-1 0,-2 3 0 15,-3 3 1-15,-8-3-1 0,-2-3 1 16,-7 1 1-16,-5-2 1 0,-7-3 1 16,-5-3 0-16,-5-4 0 0,-3-3 1 15,-2 0 0-15,2-3-5 0,1-4-11 16,2-2 63-16,5-5-197 0,4-4-129 16,4-4-358-16</inkml:trace>
  <inkml:trace contextRef="#ctx0" brushRef="#br0" timeOffset="177069.37">27992 13734 604 0,'3'-9'140'15,"-2"0"5"-15,1 3-98 0,-1 4-15 0,-1 1-4 16,1 1-2-16,2 4-1 0,-3 4 0 16,0 5 0-16,0 8 0 0,0 8 0 15,0 5 1-15,0 8-2 0,0 5-6 16,1 0-5-16,3 1-3 0,-2-1-4 15,3-1-3-15,1-3-2 0,0-3-2 16,2-3-5-16,-1-2-9 0,0-5-10 16,1-4-13-16,0-6-12 0,5-7-6 15,-1-4-121-15,-1-8-120 0,-2-5-285 16</inkml:trace>
  <inkml:trace contextRef="#ctx0" brushRef="#br0" timeOffset="178015.27">28107 14003 477 0,'0'-5'124'0,"-1"0"5"0,-8-1-55 0,1 1-26 16,-2 0-8-16,6 3-3 0,0-1-3 16,1 1-5-16,2 0-5 0,-1 2-3 15,2 2-4-15,0-2-4 0,3 0-3 16,-3 0-2-16,1 1 2 0,0 3 2 16,2-1 1-16,-3 5 3 0,1 4 1 15,-1 5 0-15,-1 3-2 0,-2 6 0 16,-2 3-2-16,-5 7-1 0,3 4-4 0,-2 5 0 15,0 5-2-15,1 5-1 0,2 2-2 16,0 1-2-16,2 0 1 16,1-3 0-16,-4-4-2 0,4-1 1 0,-6-7-1 15,-1-3 0-15,0-7-1 0,-4-2 2 16,-5-4 0-16,-5-6 0 0,-7-7 0 16,-5-3 0-16,-7-9-2 0,-10-3-2 15,-2-9-7-15,1-6-9 0,5-6-14 0,7-3-13 16,8-3-104-16,10-5-30 0,18-5-114 15,13-4-234-15</inkml:trace>
  <inkml:trace contextRef="#ctx0" brushRef="#br0" timeOffset="178227.03">27864 13429 664 0,'5'-4'145'0,"0"2"3"15,-3-1-110-15,2 2-21 0,1-3-14 16,-1 2-9-16,3-2-9 0,0 0-18 16,0 2-115-16,4-1-116 0,2 2-284 0</inkml:trace>
  <inkml:trace contextRef="#ctx0" brushRef="#br0" timeOffset="178554.3799">28330 14114 561 0,'5'-10'135'15,"1"-4"4"-15,4-3-89 0,3-1-10 16,3-1-3-16,1 1-5 0,3-1-6 16,0 1-6-16,2 2-3 0,0 5-2 15,1 2-4-15,-2 4-4 0,0 3-2 0,1 4 0 16,-2 6 0-16,-3 5-1 0,-2 6-1 16,-7 3 2-16,-5 3 0 0,-7 4 0 15,-8 0 0-15,-7 1-1 0,-4-3 1 16,-5-4-1-16,-2-2 0 0,2-2 0 15,-1-8-1-15,-1-4-1 0,3-6-8 16,0-3-11-16,5-4-12 0,3-5 16 16,9-3-154-16,12 2-132 0,9-3-327 15</inkml:trace>
  <inkml:trace contextRef="#ctx0" brushRef="#br0" timeOffset="178749.34">28866 13980 692 0,'1'-8'162'0,"-1"3"1"16,-3 2-82-16,2 1-58 0,1 5-11 16,0 4-2-16,3 5-1 0,0 3 2 0,1 5-1 15,2 4 3-15,-2 2 0 0,1 4-1 16,0-2-2-16,-2 0-1 0,2 2-4 16,-1-2-8-16,0-5-14 0,-2-2-19 15,3-2 2-15,-2-7-144 0,1-6-137 16,-1-7-336-16</inkml:trace>
  <inkml:trace contextRef="#ctx0" brushRef="#br0" timeOffset="178864.11">29005 13661 559 0,'5'-23'141'0,"-4"13"-3"16,-2 7-19-16,1 7-94 0,1 3-165 15,1 6-121-15,2 9-319 0</inkml:trace>
  <inkml:trace contextRef="#ctx0" brushRef="#br0" timeOffset="179252.21">29023 13984 703 0,'3'-6'146'0,"3"0"-1"0,4 4-127 15,2 3-14-15,1 3-2 0,6 2 3 16,0 5-1-16,0 2 2 0,-2 5 2 15,-2 0 1-15,-2 4-1 0,-3-1-1 16,-5-3 0-16,-4 1-1 0,1-3-2 0,-2-3-2 16,-2-2-1-16,2-2 0 0,0-4 0 15,0-1 1-15,4-4 0 0,2-5 0 16,6-3 0-16,2-4 0 0,4-3 0 16,3-4-1-16,4-7 0 0,1-4-1 15,3-4 0-15,2-5 0 0,2-4 0 16,0-2 0-16,-1 5 0 0,-3 5 1 0,-4 6-1 15,-4 9 1-15,-6 9 1 0,-5 11 0 16,-3 6 3-16,-4 8 0 0,-6 7 1 16,-3 6 3-16,-1 6 0 0,-4 3 0 15,0 4-1-15,1 3-1 0,1 0-1 16,6-4-2-16,0-3-2 0,7-3-8 16,7-4-6-16,4-6-11 0,10-5-10 15,9-5-7-15,5-7-19 0,3-7-108 16,2-6-115-16,-1-5-272 0</inkml:trace>
  <inkml:trace contextRef="#ctx0" brushRef="#br0" timeOffset="179479.69">30197 13409 626 0,'-5'-18'135'16,"0"7"-1"-16,0 3-103 0,4 8-18 15,2 5-4-15,1 5 4 0,3 5 5 16,0 4 4-16,-1 6 7 0,4 4 2 0,-2 7 1 15,-1 3-3-15,-1 4-4 0,-8 4-6 16,-1 5-4-16,-4 3-5 0,-4 3-3 16,3 2-2-16,1 0-1 0,3-2-2 15,5-4-2-15,5-5-7 0,3-7-11 16,8-5-12-16,-2-5-10 0,1-7-6 16,-3-7-128-16,-2-8-125 0,-8-5-295 15</inkml:trace>
  <inkml:trace contextRef="#ctx0" brushRef="#br0" timeOffset="179644.17">29866 13718 642 0,'21'-3'132'0,"6"3"2"16,13 3-117-16,15 3-12 0,9 2 0 0,4 3 1 15,1 1 0-15,-1-1-2 0,0 1-6 16,-10-1-124-16,-10-4-10 0,-8-2-98 15,-7-6-218-15</inkml:trace>
  <inkml:trace contextRef="#ctx0" brushRef="#br0" timeOffset="180363.93">26541 15788 689 0,'2'-16'164'0,"-2"8"4"15,-1 1-107-15,1 5-22 0,1 7-8 16,0 3-7-16,3 7-6 0,6 6-4 16,2 10-2-16,4 6 1 0,4 5-1 15,3-1-1-15,3 2-2 0,1-3-2 0,-3-5-2 16,0-4-3-16,-3-5-1 0,-3-5-1 16,-3-4 0-16,-3-3-1 0,-3-6 0 15,-3-5 1-15,0-5 0 0,2-7 0 16,-2-5 0-16,3-7 1 0,-2-8-1 15,5-11 1-15,4-9-1 0,3-11 0 0,2-8 0 16,3-2-1-16,2 3 1 0,1 5-1 16,-5 8 1-16,-3 10-1 0,-6 15 1 15,-2 10-1-15,-6 5-1 0,-2 6-5 16,-3 4-11-16,0 3-8 0,1 3-13 16,-1 6-10-16,0 3-7 0,0 2-124 15,-1 7-123-15,-2 3-292 0</inkml:trace>
  <inkml:trace contextRef="#ctx0" brushRef="#br0" timeOffset="180576">26937 15835 532 0,'-4'-6'130'0,"-3"1"3"0,-1 1-77 15,1 0-17-15,-2 3-7 0,-1 0-4 16,-2 0-5-16,-3-2 0 0,-4 2 0 0,-3 1 2 15,-7-1 2-15,-5 2-2 0,-2 3 0 16,-3 1-4-16,1 1-4 0,1 0-7 16,6-1-14-16,7 0-21 0,10-2-7 15,8-4-138-15,17-1-133 0,10-4-331 16</inkml:trace>
  <inkml:trace contextRef="#ctx0" brushRef="#br0" timeOffset="181206.06">27799 15960 539 0,'-2'-12'141'0,"1"0"8"0,-3 1-43 15,1 1-53-15,0 1-7 0,0 5-4 16,-1 4-3-16,-2 7-5 0,0 4-5 15,-1 6-3-15,1 5-6 0,0 5-6 16,1 3-2-16,4 0-2 0,2-1-3 16,3-1-4-16,2-2-11 0,3-4-13 15,3-5-18-15,0-3 1 0,2-8-145 16,-1-3-139-16,0-4-336 0</inkml:trace>
  <inkml:trace contextRef="#ctx0" brushRef="#br0" timeOffset="181333.06">27843 15583 652 0,'-10'-11'151'0,"-1"2"-3"0,1 4-81 15,3 2-74-15,7 5-141 0,3 3-126 16,3 3-314-16</inkml:trace>
  <inkml:trace contextRef="#ctx0" brushRef="#br0" timeOffset="181735.23">28035 16282 620 0,'-4'9'137'0,"-2"2"2"15,-2 0-98-15,1-1-26 0,2-3-6 16,1 1-3-16,2-2-2 0,2 0-3 16,1-1-2-16,0-4 0 0,2 0-2 0,-1-1-2 15,2-3-2-15,0-5-2 16,-1-2-2-16,0-2 0 0,-1-3-1 0,0-1 3 16,0 0 1-16,2 2 2 0,-1 1 3 15,3 1 2-15,3 4 2 0,0 1 1 16,2 4 1-16,4 0 2 0,-2 3 3 15,1 3 3-15,-2 3 2 0,-2 2 4 16,-3 6 2-16,-2 2 3 0,-12 4 2 0,-2 5 2 16,-5 5-1-16,-1 2-1 0,-5 2-2 15,-1 0-4-15,1-1-5 0,6-4-11 16,0-3-17-16,3-9-14 0,2-1-52 16,4-7-84-16,4-7-122 15,4-4-275-15</inkml:trace>
  <inkml:trace contextRef="#ctx0" brushRef="#br0" timeOffset="182053.14">28589 15954 683 0,'0'3'150'16,"-1"1"2"-16,-2 5-114 16,2 3-14-16,1 6-3 0,0 1 0 0,0 5 1 15,1 1-2-15,2 5-1 0,5 3-2 16,2 6-2-16,0 3-3 0,0 3-2 16,-3 3-1-16,-7-1-1 0,-3 1 0 15,-10-3 1-15,-8-6-1 0,-3-6 0 16,-3-3-1-16,-3-8 0 0,2-4-3 0,0-5-5 15,-1-6-8-15,4-6-12 0,0-4-14 16,4-7-14-16,1-9-27 0,3-7-106 16,4-9-126-16,3-10-282 0</inkml:trace>
  <inkml:trace contextRef="#ctx0" brushRef="#br0" timeOffset="182183.2">28675 15445 764 0,'-7'-10'158'16,"-1"3"-5"-16,6 2-152 0,3 0 20 16,4-2-178-16,0-1-135 0,0 1-355 15</inkml:trace>
  <inkml:trace contextRef="#ctx0" brushRef="#br0" timeOffset="183776.56">20938 12641 524 0,'-16'-9'126'15,"20"-2"1"-15,14 1-32 0,8-1-85 16,8 5-9-16,5 1-1 0,2-4-1 15,4 6 0-15,1 0 0 0,5 3 0 16,0-4 0-16,8 4 1 0,11-1 0 16,8 1-1-16,7-1-1 0,12 0 0 15,14-3-1-15,10 3 1 0,7-4-1 0,21 1 0 16,5-2 3-16,15-2 3 0,11 1 4 16,2-1 4-16,16-1 5 0,9 2 3 15,4-2 3-15,11-1 0 0,4 4 0 16,2-1-3-16,5-1-4 0,5 1-4 15,2 1-4-15,-1 1-2 0,7 0-2 16,4 0-3-16,5 1-2 0,10 1-3 16,2-2-4-16,2 0-3 0,6 1-3 0,-3-2-1 15,1 0-1-15,-9-3 0 0,-1 0 3 16,-17-4 4-16,-10 0 2 16,-16-5 3-16,-12 1 3 0,-21-6 6 0,-6 2 7 15,-20 1 6-15,-10-1 4 0,-10 1 2 16,-5 2 2-16,-5 5-2 0,-4 5-4 15,-13 1-4-15,2 1-7 0,-3 5-4 16,-6 2-5-16,-15 3-6 0,-12-2-6 0,-11 1-5 16,-11 1-5-16,-15 3-3 0,-16-3-1 15,-8 0 0-15,-8 0 5 0,-4 0 5 16,-5 2 6-16,-2 2 7 0,-2 1 7 16,0 3 7-16,2 5 3 0,0 8 3 15,4 5 1-15,2 6-1 0,2 6-2 16,-1 6-5-16,2 5-3 0,-2 5-2 15,0 5-3-15,-2 5 1 0,-1 6-1 16,-2 4-1-16,3 2 1 0,-3 6-1 0,0 5-1 16,3 7 1-16,4 2 0 0,0 2-1 15,2 8 1-15,3 9 0 0,8 6 0 16,0 3 0-16,4 8 0 0,-4 4 0 16,5 3 0-16,2 1 0 0,-1 3-1 15,-4 0 1-15,2-2 0 0,-2-4 0 16,0 0 0-16,-2 0 0 0,-2-5 0 15,0-3 0-15,-2 0 0 0,1-8 0 0,-4-5 0 16,-1-1-1-16,0-1-2 0,0-5-3 16,-5-13-1-16,-4-6-1 0,-3-4-1 15,-2-7 0-15,-5-4 1 0,-6-10 2 16,-6-5 2-16,-5-5 2 0,-9-5 2 16,-11-7-1-16,-15-9 1 0,-12-9 1 15,-6-5-1-15,-8-7 1 0,-11-4 1 16,-14-4 3-16,-6 0 2 0,3-5 1 0,-15-1 1 15,-15-2 1-15,-8-1 1 0,-15 0-2 16,-3 0-2-16,-12-1-3 0,-20 2 0 16,-2-1-2-16,-14 3 0 0,-8-2-1 15,-9 4-1-15,-3-3 0 0,-14 2 1 16,3-2-1-16,-16 5 0 0,5-5 0 16,-15 4 0-16,4-5 1 0,-10 4-1 15,-9-2 0-15,0-1 0 0,-4 3 1 16,1 0 0-16,2 2 0 0,-7 1 0 0,1 2-1 15,11 2 1-15,5 4 0 0,13-4 0 16,4 9-1-16,5-5 0 0,17 11 1 16,9-6-1-16,8 4 0 0,7-1 1 15,8 1-1-15,4-3 1 0,17-1-1 16,13-6 0-16,2-3 1 0,17-4-2 16,9-5 0-16,15-7 0 0,12-8 0 0,3-10 0 15,11-8-1-15,19-7 1 0,15-9 1 16,11-7 2-16,11-2 1 0,13-7 0 15,11-11 1-15,13-5 0 0,2-8 0 16,3-3-1-16,-1-10-1 0,1-14-1 16,-1-10-1-16,0 3 0 0,-3-14 0 15,-2-11 0-15,3-6 0 0,2-16 3 16,1-4 3-16,2-10 1 0,7-14 5 16,3 4 1-16,2-6 2 0,7-7 1 0,0 9-3 15,3-2-2-15,6 11-5 16,-8 7-8-16,1 1-13 0,0 13-11 0,-7 15-4 15,0 11-136-15,-5 13-130 0,-4 15-316 16</inkml:trace>
  <inkml:trace contextRef="#ctx0" brushRef="#br0" timeOffset="-206912.71">3762 9673 83 0,'12'-5'20'0,"4"2"0"0,-7-1-30 16,-3 2-24-16,-8-2-44 0</inkml:trace>
  <inkml:trace contextRef="#ctx0" brushRef="#br0" timeOffset="-206302.13">3840 9610 451 0,'1'1'129'0,"-4"-1"5"0,0-1-24 15,2 1-40-15,-2-3-24 0,1 2-25 16,-3-1 11-16,8 0-3 0,-3 0-1 16,0 2-2-16,2-2 0 0,5 2-1 0,-6-2-3 15,-1 2-4-15,-5 0-3 0,11 2-5 16,-7-2-2-16,2 1-4 0,-9-1-3 15,9 1-1-15,-1-1 0 0,-1 1-2 16,-5 2 1-16,9 0 1 0,-3 2 0 16,-1 1 1-16,1 2 1 0,-1 0 0 15,1 3 1-15,0 2 1 0,-5 2 1 16,4 3 0-16,2 2-1 0,-2 2 1 16,0 5 1-16,4 2 1 0,-2 6 0 0,1 2-1 15,-1 3 1-15,3 2-1 0,-4 1-1 16,-2-2-2-16,-4-1 0 0,5-2-1 15,-8-3-1-15,1-2 0 0,-6-4 1 16,7 0-1-16,-5-5 0 0,-2-2 0 16,1-2-1-16,0-4-1 0,7-4-3 15,2-3-4-15,-2-3-1 0,0-2 0 16,6-3 0-16,1 0-1 0,4-2 1 0,-7-1 1 16,2-1 0-16,2-1 1 0,8 1-3 15,-1-1-1-15,-2-1-1 0,4 1-2 16,4 0 1-16,0-1 1 0,-4 1 1 15,0 0 1-15,-3 1 2 0,7-1 2 16,-4-1 2-16,4 0 2 0,-4 1 1 16,5-1 1-16,2 2-1 0,1-2 1 15,-4 1 0-15,2 2-1 0,-5-1 0 16,-3 2 0-16,-1 0-3 0,-3 1 0 0,-5 2 0 16,-3 2 2-16,-7 0 2 0,0 3 2 15,-6 0 2-15,-4 4 4 0,-3 3 4 16,-3-2 1-16,-2 2 0 0,0-2-1 15,-3-1-2-15,-1-2-1 0,5-2-3 16,0-4-1-16,-2-1-3 0,10-3-7 16,-1-2-13-16,5 0-14 0,10-6-71 0,3-2-65 15,9-1-122-15,9-3-267 0</inkml:trace>
  <inkml:trace contextRef="#ctx0" brushRef="#br0" timeOffset="-205185.9499">4302 9632 396 0,'-4'-12'118'0,"8"1"7"0,-5 0-3 15,2-1-63-15,-2 3-11 0,2-1-3 16,-1 2-2-16,0 2-2 0,2 0-1 16,0 4-5-16,-2-1-5 0,0 2-4 15,0 2-4-15,7 2-4 0,-7-3-6 16,0 1-6-16,0 4-1 0,-1 5 0 0,-4 3 1 15,1 8 0-15,-1 6 1 0,5 10 2 16,-14 9 3-16,9 5-1 0,-2 6-2 16,11 5-2-16,-9 0-1 0,2-1-3 15,-4-2-2-15,10-3 0 0,-3-5-2 16,0-5 1-16,-5-4 0 0,10-4 0 16,-1-5 0-16,-3-4-1 0,-4-3-3 0,5-5-4 15,0-4-3-15,-1-3-3 0,-3-3-3 16,4-2-1-16,6-2-1 0,-2-1 1 15,-3-2 3-15,6-2 3 0,7 1 4 16,2-3 2-16,2 0 3 0,-1-2 0 16,1 1 3-16,3-1 0 0,-6 1 0 15,-7-2 3-15,-3 1 1 0,-3-3 1 16,-2-1 1-16,-1-1-1 0,-7 0 0 16,-1 0 0-16,-5-2-2 0,-6 2-1 0,-1 1 0 15,-7 1 3-15,-10 0 1 0,-3 3 3 16,-4 1 0-16,0 2 1 0,-3 2-1 15,1 1-2-15,2 1-1 0,6-2-4 16,10 2-10-16,5-2-17 0,7 0-18 16,10-1-101-16,11-5-31 0,14-2-118 15,9-5-237-15</inkml:trace>
  <inkml:trace contextRef="#ctx0" brushRef="#br0" timeOffset="-204782.34">4386 9585 270 0,'12'-5'85'0,"-1"-1"23"15,-7 0 8-15,-3 0-48 16,-1 0-3-16,-3 0-4 0,-4-2-6 0,2 2-5 16,-5 1-20-16,-2 0-19 0,0 0 12 15,-2 2-2-15,-7 1-1 0,-5 1 0 16,-9 1-1-16,-5 1-1 0,-5 2-1 15,-5-1 1-15,-12 2-1 0,8-4 0 16,-10 1-3-16,-2-1-2 0,3-1-3 16,1-3-1-16,11 4-3 0,10-1-10 0,3 4-13 15,25 1-8-15,16 1-9 0,18 0-10 16,19 1-121-16,16 4-124 0,8-1-281 16</inkml:trace>
  <inkml:trace contextRef="#ctx0" brushRef="#br0" timeOffset="-204090.5799">4765 9657 516 0,'-13'-18'131'15,"4"2"5"-15,3 0-64 0,2 0-20 16,2 4-10-16,3 2-12 0,-2 0 1 0,6 2-3 16,0 2-1-16,2 1-2 0,-3 2-1 15,1 1-5-15,-9-1-6 0,5 7-4 16,-3 3-2-16,-4 6-3 0,-13 4-2 16,7 8-3-16,2 8 1 0,2 9 3 15,-5 5 2-15,6 9-2 0,8 5 0 16,7 4-2-16,-2 2 1 0,6-2 1 0,-5 0-2 15,1-3 0-15,2-3 0 0,-4-4-1 16,-1-5 0-16,2-4-3 0,-11-3-4 16,9-4-4-16,-2-6-3 0,-3-5-4 15,-3-5-3-15,2-3-1 0,-1-7-1 16,2-2 2-16,-4-3 1 0,-5-4 4 16,9 0 2-16,6-1 3 0,-2-3 2 15,5 1 2-15,3-2 3 0,3-1 1 16,8 0 2-16,-7-2 1 0,5-1 0 15,-1-1 1-15,-1-1-1 0,-3 1 1 0,-2-2 0 16,-6 1 2-16,4 1 1 0,-9-2 1 16,-2 2 1-16,-4 1-1 0,-5 0 0 15,-5 0 1-15,-3 2 3 0,-7-1 5 16,-8-1 2-16,-12 3 3 0,-5-2 3 16,-5 0 2-16,-1 2-1 0,-8-4-4 15,0 2-5-15,1 0-4 0,7-2-4 16,0 0-2-16,10 0-7 0,6 1-10 0,12 3-11 15,5-3-9-15,16-3-137 0,15 1-133 16,17-2-332-16</inkml:trace>
  <inkml:trace contextRef="#ctx0" brushRef="#br0" timeOffset="-203725.5799">4804 9473 615 0,'27'5'144'0,"-10"0"-1"0,4 0-85 16,-8 1-28-16,-3 2-30 0,-9-2 12 16,-4 0-3-16,-11-2 0 0,-7 1 4 15,-8-3 4-15,-14 2 3 0,-7-2 2 16,-4-2-1-16,-5-2-3 0,4-2-2 0,-4-3-3 16,4 3-5-16,8-1-2 0,16 1-3 15,-3 4-6-15,3 3-11 0,5 0-11 16,24 6-13-16,-4 3-11 0,7 1-120 15,-4 1-125-15,16 2-290 0</inkml:trace>
  <inkml:trace contextRef="#ctx0" brushRef="#br0" timeOffset="-203062.43">5231 10409 596 0,'3'-6'144'0,"-1"-4"6"0,-8 0-86 16,3-3-17-16,6-3-6 0,-6-3-4 16,6 1-9-16,-3-6-4 0,4 1-7 15,1 0-5-15,-5 1-3 0,0 1-3 16,0 3 0-16,-4 2 2 0,-11 5-2 15,10 4 0-15,-2 2-1 0,0 4-1 16,-6 3-2-16,1 3-3 0,-1 4-1 16,10 3 0-16,-13 5 1 0,9 4 2 0,-1 3 0 15,7 4 0-15,0 1 1 0,5 2-1 16,1 2-1-16,8 1 0 0,-7-1 0 16,9-1 0-16,-3-6-1 0,2-3 0 15,-7-5 0-15,4-4 1 0,-7-6 0 16,5-3 1-16,-6-1 0 0,0-4 2 15,-1-4 0-15,2-3 0 0,2-2 1 0,1-3-1 16,1-4-1-16,-2-6 0 0,6-1-2 16,-1-3 0-16,5-1 1 0,-4-1-1 15,1 2-1-15,-1 4 1 16,-3 4 0-16,-3 6 0 0,4 3 1 0,-8 5 1 16,1 2 0-16,-3 2-1 0,0 4 0 15,1-2 1-15,-1 3 0 0,-3 8-1 16,7 3 0-16,2 3 0 0,3 6 0 15,2 4 1-15,5 6-1 0,2 0-1 16,2-3 0-16,2 0 0 0,5-2-28 0,-2-5 76 16,3-5-227-16,0-1-155 0,-6-8-421 15</inkml:trace>
  <inkml:trace contextRef="#ctx0" brushRef="#br0" timeOffset="-201694.8199">2921 8893 582 0,'60'-4'135'0,"13"1"-2"0,16 1-92 16,10 4-19-16,18 1-8 0,13 5-7 15,6 0-4-15,4 2-4 0,8 2 0 16,5 0-1-16,5-1 1 0,4 2-1 16,-6-1 1-16,12 2 1 0,-2 1 1 0,-1 1-1 15,3-2 1-15,-2 6-1 0,-6 1 0 16,2-3 1-16,-7 2-1 0,-16-1 0 15,-11-2 0-15,-15 2 2 0,-19-3 0 16,-16-3 0-16,-17 1 2 0,-23-2 0 16,-4-3-1-16,-14-1 0 0,-9-1-2 15,-7-1 1-15,-2 4-1 0,-6 4 0 16,-1 7-1-16,-6 3 1 0,4 8 0 16,-5 5 1-16,-2 7 0 0,-6 2 0 0,8 3-1 15,-6 3 1-15,1 2-1 0,-4 2 1 16,13 3-1-16,-6 4 0 0,2 6 0 15,-2-2 2-15,16 2 0 0,-7 3 1 16,3 3 0-16,-7 2 0 0,17 3-1 16,-2-3 1-16,1 3-2 0,-7 1 0 0,17-1 0 15,-6-3 0-15,-1-6-1 0,-6-3 0 16,13-5 0-16,-14-6-1 0,-6-7 1 16,-9-7 0-16,11-6-1 0,-12-7-1 15,-1-8 0-15,-18-4-1 0,24-3-3 16,-23-4-2-16,-4-1-1 0,-14-1 1 15,4-2-1-15,-9-3 2 0,-4-4 1 16,-23-1 2-16,5-2 2 0,-4 1 1 16,-5-3 0-16,-9-4 1 0,-2 1-1 0,-11 0 0 15,-4 3 1-15,2-5 0 0,2-2-1 16,-15-1 0-16,-3 3 0 0,-2-1 1 16,8 0-1-16,-9 0 0 0,-1 4-1 15,-6 4 2-15,14 0-1 0,8 3 0 16,0 5 0-16,0 3 1 0,20-1-1 15,12-1-1-15,6 0-1 0,11-2 0 0,10-3-1 16,15-3 1-16,11-4 0 0,6-4 2 16,4-5 4-16,6-6 5 0,7-8 3 15,4-8 5-15,2-10 2 0,-2-11 2 16,-2-11-3-16,2-11-2 0,5-14-4 16,-2-11-3-16,-9-8-4 0,-4-10-3 15,-1-10-1-15,-2-4-1 0,-9-5 0 16,-13 0 1-16,-2 0-1 0,1 2 0 15,-1 11 0-15,-1 5-1 0,3 13-3 16,11 14-10-16,11 20 118 0,6 13-261 0,11 12-146 16,7 11-418-16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5:55:50.90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3129 4716 593 0,'-7'-11'136'15,"3"4"6"-15,0 1-98 0,1 0-8 16,0 3-6-16,1 2-4 0,0 5-3 16,0 3-4-16,1 4-1 0,-4 6-2 0,1 7-2 15,2 8 0-15,0 8 2 0,2 6-1 16,2 4-3-16,-2 4-2 0,1 4-3 15,-2 2-1-15,3 0-3 0,-1-3-2 16,1-2 0-16,1-1-1 0,2-4 0 16,0-5 0-16,4-6 0 0,-6-4 0 15,2-7 1-15,-2-6-1 0,-2-7 0 0,-1-5 2 16,0-5-1-16,0-6 0 0,1-4 1 16,-3-9-1-16,1-8 0 0,-1-10 1 15,4-9-2-15,0-9 0 0,5-10 0 16,2-7-2-16,1-3 1 0,-2-1-1 15,1 0 0-15,-6 4 0 0,-3 6 1 16,-7 7 0-16,-4 8 1 0,-1 6 0 16,-2 4 0-16,1 8 0 0,2 2 1 0,1 4-1 15,1 3 1-15,3 2 0 0,0 2 0 16,4 7-1-16,2 2 0 0,1 4 0 16,1 6 0-16,0 6 0 0,0 7-1 15,1 10 2-15,-3 8-1 0,-4 10 1 16,0 12-1-16,-6 3 1 0,0 6-2 15,-4 3-11-15,-2 0-20 0,1-5-137 16,9-6-140-16,1-10-355 0</inkml:trace>
  <inkml:trace contextRef="#ctx0" brushRef="#br0" timeOffset="799.8498">4394 5495 479 0,'6'3'114'0,"-1"1"7"0,-6-1-72 15,0-1-6-15,2-1-7 0,-10 0 6 16,-3 1-5-16,-5-1-3 0,0 1-3 16,-12 0-4-16,-4 0-4 0,-9 2-1 15,6-2-5-15,-8 3-1 0,0-1-4 0,-5-2-2 16,8 1-3-16,0-2-3 0,4-1-2 15,8 0 0-15,6 0-1 0,1-1 0 16,12 1 0-16,-10 0-5 0,22-2-9 16,-5 0-8-16,2-3-10 0,11-1-10 15,7-3-91-15,0-2-30 0,16-2-100 16,-5-2-202-16</inkml:trace>
  <inkml:trace contextRef="#ctx0" brushRef="#br0" timeOffset="1027.1199">4394 5321 550 0,'-18'0'124'0,"-2"2"2"16,-6 0-97-16,-1-1-2 0,-7 2 1 0,-2-1-3 15,-9 2-4-15,5 0 1 0,0-1-1 16,2 1 0-16,1-2-2 0,13 0-3 15,-1-2-4-15,4 0-1 0,1-3-2 16,10 1-3-16,1-1-9 0,7 1-12 16,-2-1-14-16,10 0-124 0,12-2-124 15,5-1-312-15</inkml:trace>
  <inkml:trace contextRef="#ctx0" brushRef="#br0" timeOffset="1668.07">5247 4889 576 0,'-2'-14'141'0,"-1"-1"9"16,-3 5-87-16,5 2-8 0,-1 3-3 15,0 0-5-15,5 3-6 0,-7 3-9 0,2 4-6 16,-2 7-4-16,0 9-3 0,-1 7-1 16,-2 9 0-16,-3 9 1 0,-3 8 1 15,2 3-2-15,-2 5-1 0,1 1-5 16,1 2-3-16,2 0-4 0,6-1-1 15,-1-5-1-15,0-3-2 0,4-3 0 16,2-8-2-16,-1-9-4 0,1-5-8 16,1-7-16-16,5-7-19 0,2-7-17 0,4-10-131 15,2-9-144-15,-4-5-331 16</inkml:trace>
  <inkml:trace contextRef="#ctx0" brushRef="#br0" timeOffset="1971.59">5104 5051 556 0,'-10'-24'118'15,"11"-1"2"-15,3-4-94 0,7 0-15 16,2-1-2-16,14 2 3 0,0 2 1 16,7 5 2-16,-4 4 1 0,7 4 0 15,2 4-2-15,1 3 0 0,-6 6-3 16,8 1-2-16,-6 4-2 0,-1 4-1 15,-1 4 0-15,-1 6 0 0,-4 5 1 0,0 6 2 16,-7 2 1-16,-1 3 0 0,-9 5 0 16,-10-1 0-16,-8-1 0 0,-5 1-2 15,-12-5 0-15,-7-4-2 0,-8-1 0 16,-1-5-1-16,-7-4 0 0,0-4-1 16,-2-6-1-16,5-5-1 0,4-3-4 15,9-3-11-15,6-2-13 0,17-5 25 16,6-2-156-16,13-1-129 0,7 2-326 0</inkml:trace>
  <inkml:trace contextRef="#ctx0" brushRef="#br0" timeOffset="2345.86">6047 4992 519 0,'9'-16'126'0,"-4"4"6"16,-7 0-73-16,2 5-17 0,-4 3-6 0,-2 7-3 15,-6 5-3-15,-8 7 2 0,4 5-2 16,-5 8-2-16,-1 8-1 0,1 7-2 16,-1 6-2-16,2 5 0 0,9 6-7 15,3 4 0-15,2 0-2 0,9-1-2 16,3-4-1-16,7-2-3 0,8-7-2 16,1-7-1-16,2-5-7 0,8-7-14 15,-2-5-18-15,2-10-1 0,1-9-144 0,-11-7-142 16,-11-5-344-16</inkml:trace>
  <inkml:trace contextRef="#ctx0" brushRef="#br0" timeOffset="2983.47">6327 5475 651 0,'-9'4'138'0,"-2"-4"2"0,9 1-115 15,2 0-11-15,3 0 0 0,9 1 0 16,-3 0 2-16,4-1 0 0,9 2-1 0,2-1-2 16,5-1-4-16,5-1-2 0,-3-1-1 15,11-1-3-15,-8-2-1 0,2-2-2 16,-7 0 1-16,-4-3 0 0,-7-1 0 15,-3-1 1-15,-9-1-1 0,-5-4 1 16,2 0 1-16,-4-2-1 0,-4-3 0 16,0-3 0-16,-3 1-1 0,1-3 0 15,6-2 0-15,-7 0-1 0,1-1 1 16,3 2-1-16,4 1 1 0,2 3-1 0,0 2 0 16,4 3 1-16,11 2 0 0,-1 0 0 15,13 3 0-15,0 2-1 0,4 0 1 16,7 5-1-16,-2 1 0 0,2 2-1 15,1 1 1-15,-3 4-1 0,-2 0 1 16,-3 2 0-16,-5 2-1 0,-1 0 1 16,-5 1 0-16,-1 1-1 0,-15 2 2 15,-2-1 1-15,1 4 0 0,-5 1 2 0,-6 2 0 16,-5 3 2-16,0 3 1 0,-4 0 0 16,1 2 0-16,0-1 1 0,-6-1-1 15,2 1 0-15,5 1 0 0,-3-3-2 16,5-2 0-16,1 1-1 0,2-2-2 15,4 2 0-15,2-3-1 0,0-2 0 16,4 0 0-16,1 0 0 0,10-2-1 0,-6-3 2 16,7 0-1-16,0-4 0 0,6-2 1 15,1-2 0-15,3-3 0 0,-3-2 0 16,9-2 0-16,-2-1-1 0,7 0 1 16,-6-1-1-16,6-2 0 0,-8 1-2 15,1-3-5-15,-1 1-8 0,0-1-10 16,-5-3-14-16,1-1 26 0,-4-4-162 15,5-1-134-15,-5-1-330 0</inkml:trace>
  <inkml:trace contextRef="#ctx0" brushRef="#br0" timeOffset="3371.66">7748 4817 614 0,'6'-1'132'15,"-1"2"2"-15,-1 3-91 0,3 2-28 16,4 8 1-16,-1 3 3 15,-5 6 3-15,-1 7 5 0,15 2 1 0,-1 5-1 0,-6 3-4 16,4 3-3-16,0 4-5 0,-4-2-1 16,-6 2-1-16,-3 1-3 0,-3 4-1 15,-4-1 1-15,-3 0 0 0,-7-2 0 16,-2-1-1-16,-12-6-1 0,2 1 0 16,-2-5 1-16,-2-5-1 0,-2-2-2 15,3-5-1-15,3-3-1 0,9-1-1 16,-3-8-4-16,5-3-8 0,7-6-17 15,4-4-18-15,0-6-138 0,7-4-144 0,6-3-356 16</inkml:trace>
  <inkml:trace contextRef="#ctx0" brushRef="#br0" timeOffset="4099.7299">9353 5613 514 0,'1'1'119'0,"7"-2"4"0,0-1-82 0,-6 2-2 0,-7 2 2 15,2-1-1-15,-12 1-1 0,-8 2-1 16,-11 0 2-16,-2 3-4 0,-9-2-5 16,-6 0-3-16,-10 0-1 0,5 0-5 0,-2-1-3 15,-2-2-4-15,0-1-4 0,2 2-3 16,6-1-2 0,10-1-4-16,3-2-3 0,13-1-12 0,11-3-17 0,12-6-16 15,15-5-15-15,19-4-117 0,3-2-130 16,12-4-293-16</inkml:trace>
  <inkml:trace contextRef="#ctx0" brushRef="#br0" timeOffset="4304.9299">9342 5394 646 0,'-16'-1'245'0,"-2"-1"-106"0,-10 2-116 0,2 3-115 16,-2 3 111-16,0 0 110 0,1 3-107 15,-2 1-107-15,-3 1 109 0,-3-2-4 16,-2 0-3-16,-5 0-4 0,-1-3-5 0,-5-1-4 16,-2 0-4-16,3-4-5 0,5-1-1 15,7-1-10-15,6-3-11 0,11-1-10 16,13-4-125-16,11-5-123 0,12 0-308 16</inkml:trace>
  <inkml:trace contextRef="#ctx0" brushRef="#br0" timeOffset="4852.58">10428 5056 528 0,'-2'-13'136'15,"0"0"9"-15,3 1-48 0,-4 1-40 16,-3 2-6-16,2 2 0 0,7 0-2 0,-6 1-3 15,3 4-10-15,-2 2-9 0,3 5-7 16,-8 3-5-16,6 7-4 0,-7 6-3 16,6 7-1-1,-9 10 1-15,-3 4 1 0,-1 5-1 0,6 7 0 0,-2 3-3 16,2 2-1-16,-5-4-2 0,7-1-1 16,5-1-1-16,-1-5-4 0,6-5-9 15,-3-6-11-15,3-8-14 0,7-2-15 0,5-9-8 16,2-6-129-16,-1-6-130 0,1-6-305 15</inkml:trace>
  <inkml:trace contextRef="#ctx0" brushRef="#br0" timeOffset="5150.03">10371 5068 735 0,'-5'-28'138'0,"-3"2"2"0,15-6-199 16,-1-1 73-16,2 2-3 0,-4 2 0 15,13 1 2-15,-3 3 3 0,4 4 3 16,-1 5 1-16,3 5 1 0,3 3-2 16,4 5-3-16,-1 5-3 0,5 5-4 15,0 6-4-15,2 3-2 0,1 6-1 16,1 4-1-16,-2 4 0 0,-2 4 0 16,-4 0 0-16,-17 3 0 15,-6-3 0-15,0 0 1 0,0-5 1 0,-7-1-1 16,-17-2 1-16,-8-2 0 0,-8-4 1 0,-10-4-1 15,1-2-1-15,0-4-4 0,5-4-5 16,9-5-9-16,3-3-12 0,6-3-10 16,8-5-63-16,14-5-67 0,3 2-112 15,4 2-253-15</inkml:trace>
  <inkml:trace contextRef="#ctx0" brushRef="#br0" timeOffset="5439.56">11274 4815 640 0,'-6'-5'130'0,"2"4"-1"16,2 2-119-16,0 5-3 15,-7 9 4-15,0 6 5 0,1 9 4 0,-2 7 4 16,-2 9 4-16,-1 10 2 0,2 5-3 15,6 4-4-15,2 4-5 0,1 2-3 16,5 3-3-16,4-2-1 0,2-2-4 16,4-2-1-16,3-4-2 0,5-6 0 0,5-4-2 15,-1-5 0-15,2-6 0 0,3-6-14 16,1-6-13-16,-3-11-11 0,-2-8-132 16,-8-12-135-16,1-10-330 0</inkml:trace>
  <inkml:trace contextRef="#ctx0" brushRef="#br0" timeOffset="6370.76">11619 5607 536 0,'-2'2'131'16,"1"-2"8"-16,0 0-79 0,1 0-8 16,1-1 1-16,-1 0-1 0,-2-2-5 0,4-1-4 15,-4-3-6-15,0-3-5 0,1-3-8 16,0-6-7-16,1-4-4 0,5-8-5 16,-1-3-2-16,5-8-2 0,11-7-2 15,5-8-2-15,8-3 0 0,12-3-1 16,-2-3-2-16,3-3 1 0,1 6 0 15,-6 12 0-15,-5 8 0 0,-8 9 0 16,-13 10 0-16,0 12 2 0,-5 7-1 16,-2 6 0-16,-5 4 2 0,2 7-2 0,2 8 2 15,0 8 0-15,3 9 0 0,-5 8 2 16,5 11-1-16,-1 6-1 0,0 5 1 16,-2-1-2-16,-1-1 0 0,1 2-5 15,2-7-9-15,-1-8-8 0,-2-6-8 16,1-10-7-16,-1-6-5 0,-1-10-2 0,-3-7 4 15,1-6 8-15,-5-4 7 0,1-8 7 16,-4-8 6-16,5 0 2 0,-2-7 2 16,-2-4-4-16,3-7 0 15,-2-1 0-15,2 0 1 0,1 5 3 0,-6-1 4 16,-3 3 4-16,-2 7 6 0,-7 6 3 16,-9 4 2-16,-4 5 2 0,-7 2 2 15,-6 2 0-15,-3 4-1 0,0 1-3 16,2 2 0-16,3 2-3 0,6-3-4 0,8 0-9 15,10 1-8-15,9-3-126 0,10-4-115 16,10 0-302-16</inkml:trace>
  <inkml:trace contextRef="#ctx0" brushRef="#br0" timeOffset="6791.52">12649 5123 579 0,'-3'-7'134'0,"1"2"5"0,-1 1-91 16,6 4-17-16,-15 2-2 0,10 3-1 0,-2 3-5 15,2 6-3-15,-1 5-1 0,-2 3-3 16,1 6-1-16,6 5-2 0,-8 2-2 15,3 5-4-15,4-1 0 0,4 3-3 16,-5 1-2-16,10-1-1 0,3-5 0 16,7-2 0-16,-3-4 1 0,-2-8-2 15,3-4 2-15,7-8 0 0,-9-5 4 16,-1-6 2-16,4-7 3 0,0-7 1 16,-2-8 2-16,-1-3 1 0,1-7-1 0,-2-8-1 15,2-3-3-15,-7-8-2 0,2-3-2 16,3 0-2-16,-3-4-1 0,0 4-1 15,6 10-1-15,-7 2 0 0,-1 9-2 16,-1 10-6-16,-1 9-12 0,-4 9-5 16,-6 8-12-16,-3 3-11 0,3 10 4 15,1 3-137-15,-4 10-122 0,6 0-300 16</inkml:trace>
  <inkml:trace contextRef="#ctx0" brushRef="#br0" timeOffset="7333.62">13224 5530 584 0,'-3'5'131'15,"-2"-2"5"-15,3-3-93 0,5-4-10 16,-3-3-4-16,7-7-3 0,1-4 0 15,4-8-2-15,10-4-5 0,1-9-5 16,2-6-6-16,8-7 3 0,-2-3-3 16,6-4-3-16,0-4 1 0,-8-2 1 0,0 7 7 15,-1 6 5-15,-6 12 3 0,-4 5 6 16,-9 11-3-16,-2 10-3 0,-2 7-3 16,3 7-6-16,-5 2-6 0,3 7-5 15,3 6-4-15,6 7 2 0,-2 6 1 16,1 5 0-16,-1 7 0 0,0 3 0 15,-3 6 0-15,-2 1-1 0,-3 2 2 16,-5 1-2-16,-5 0 1 0,3-1-3 16,-1 0-4-16,0-6-5 0,-2-5-8 0,1-4-7 15,3-7-5-15,2-6-5 0,-2-6-1 16,1-7 5-16,0-7 3 0,2-2 6 16,-4-8 4-16,4-4 2 0,-1-4 6 15,1-7 3-15,-4-3-5 0,4-5 1 16,-1 2 1-16,3-3 3 0,-8-1 2 15,3 0 1-15,-1 4-1 0,0 4 6 16,-8 4 4-16,0 2 3 0,-3 5 3 16,-2 3 3-16,-7 3 2 0,-3 4 3 0,-2 2 4 15,3-2-5-15,0 2-3 0,-2 2 0 16,2-1 0-16,4 3-8 0,5-3-11 16,2-1-13-16,4-1-20 0,2-2-18 15,4-2-99-15,12-1-117 0,6-3-256 16</inkml:trace>
  <inkml:trace contextRef="#ctx0" brushRef="#br0" timeOffset="7811.83">14246 4650 492 0,'9'-7'127'0,"-3"0"3"16,-5-1-43-16,-1-1-50 0,-4 2-6 16,-2 0-4-16,-9 2-5 0,2 1 0 0,-12 1 0 15,1 5 0-15,-12 4-2 0,-2 2 2 16,-8 6 1-16,3 4 1 0,-7 3-2 15,14 6-2-15,-3 3-4 0,11 1-2 16,8 3-3-16,16 2-3 0,7 2-4 16,14 0-2-16,5-1 1 15,14-4-1-15,9-4 0 0,8-6-2 0,-4-7-10 16,5-11-17-16,2-8 146 0,-8-10-292 16,-11-12-161-16,-4-1-452 0</inkml:trace>
  <inkml:trace contextRef="#ctx0" brushRef="#br0" timeOffset="8473.82">14584 4493 636 0,'-5'-4'143'0,"1"1"1"0,-2 1-107 16,5 1-17-16,-1 3-3 0,3 3-2 15,0 4 0-15,3 4-1 0,1 7 1 16,5 6 2-16,1 8 0 0,3 6 0 15,5 8-1-15,0 11 1 0,5 7-3 16,-3 6 0-16,-3 7-1 0,-2 2-2 16,-5 5 1-16,-5 2-2 0,-8-2-4 15,-9-5-1-15,-5-2-1 0,-8-8 1 0,-5-5 0 16,-5-4 1-16,-2-9 1 0,-5-5 1 16,0-7-1-16,-1-5-1 0,-3-3-1 15,14-7-2-15,3-9-13 0,1-4-26 16,9-12-147-16,8-7-151 0,8-8-383 15</inkml:trace>
  <inkml:trace contextRef="#ctx0" brushRef="#br0" timeOffset="22389.1">16913 5634 522 0,'5'1'122'0,"-3"-1"7"0,-8 1-85 16,-1 0-7-16,-19 1-3 0,5 1-5 15,-3 3-2-15,-1 1 0 0,-7-1-1 0,-11 0 0 16,-7-3 1-16,1 2 0 0,-12 2 1 16,-7-1-3-16,-2 0-4 0,-4-1-5 15,2 1-4-15,7 0-3 0,3-2-3 16,9-4-3-16,5-1-1 0,8-6 0 15,12 1-4-15,10-1-8 0,6-1-13 16,12-1-12-16,7-2-8 0,13-2-129 16,5 5-131-16,4-2-309 0</inkml:trace>
  <inkml:trace contextRef="#ctx0" brushRef="#br0" timeOffset="27218.66">16709 5374 466 0,'7'-1'114'0,"0"1"5"16,0 0-62-16,-11 0-12 0,8-1 1 15,-8-1-2-15,-5 1-5 0,-6 1-2 0,-8-2-2 16,-11 1 0-16,-4-3-5 0,-20 4-5 16,-6 0-1-16,-4 4-1 0,3-1 1 15,1 2-4-15,8-2-4 0,3 3-4 16,13-5-4-16,11 0-3 0,9-3-3 16,3-1-8-16,6 0-17 0,5-4-11 15,9-6-11-15,5-4-131 0,11-2-135 16,4-3-319-16</inkml:trace>
  <inkml:trace contextRef="#ctx0" brushRef="#br0" timeOffset="27819.65">17850 5030 673 0,'-3'-15'156'16,"1"3"7"-16,-2 2-111 0,4 3-6 0,1 4-2 15,-1 0-4-15,-1-1-3 0,2 8-8 16,-3 0-5-16,-1 9-5 0,0 4-3 15,-4 6-3-15,1 13-1 0,-4 3-1 16,-2 8-1-16,4 6-2 0,-2 0-1 16,1 3-4-16,3 1 0 0,1-4-3 15,1 0 1-15,6-9-2 0,0-4-8 0,3-3-7 16,2-6-25-16,4-9-16 0,3-10 42 16,4-8-180-16,0-3-147 0,2-7-348 15</inkml:trace>
  <inkml:trace contextRef="#ctx0" brushRef="#br0" timeOffset="28118.79">17762 5133 630 0,'-5'-29'134'0,"8"0"0"0,-1-1-109 16,4-2-12-16,4 0-3 0,3 1 2 15,1 1 4-15,2 5 3 0,-2 4 2 16,7 4 2-16,-2 3-1 0,5 5-3 15,-1 5-2-15,4 1-3 0,3 4-5 16,7 5-2-16,-5 5-2 0,2 8-2 16,-2 3 0-16,2 5-1 0,-3 4 0 0,-5 3-1 15,-6 1 0-15,-3-1 0 0,-6-2-1 16,-7 0 1-16,-8-2 0 0,-12-3 0 16,-5-3 0-16,-11-2 0 0,-7-3 1 15,-6-3-2-15,-5-4-4 0,0-5-5 16,7 0-9-16,2-6-7 0,8 0-9 15,9-5 36-15,10-2-166 0,11-2-124 16,8-3-321-16</inkml:trace>
  <inkml:trace contextRef="#ctx0" brushRef="#br0" timeOffset="28372.57">18587 4775 667 0,'-1'-9'145'16,"-6"1"0"-16,-2 6-117 0,0 7-11 0,5 7-3 16,-6 5 3-16,2 9 0 0,-10 8 2 15,9 8 3-15,-3 7 3 0,1 4 0 16,-1 9-2-16,12 5-4 0,-3 2-4 16,13 1-4-16,-4-1-2 0,15 1-4 15,2-5-1-15,3-4-2 0,-2-7-1 16,6-9-1-16,-4-7-8 0,1-7-10 15,-5-6-10-15,4-9 102 0,-4-9-250 16,-5-7-154-16,-1-5-413 0</inkml:trace>
  <inkml:trace contextRef="#ctx0" brushRef="#br0" timeOffset="29443.22">18986 5463 673 0,'-42'12'155'0,"23"-1"0"0,1-6-108 0,13 0-2 16,-1-3 1-16,7-2-2 0,-5-3-4 15,3-6-5-15,1-1-1 0,1-7-9 16,-1-6-11-16,7-3-6 0,0-6-3 16,9-5-4-16,6-6-1 0,1-7 1 15,8-2-1-15,4-6 0 0,8-8 0 0,-4 3 0 16,-1 0 0-16,-6 7-1 0,0 9 1 16,-6 8 0-16,-7 9 0 0,-9 13-1 15,3 7 0-15,-4 11 0 0,1 10 0 16,-1 5 1-16,1 9-1 0,4 8 1 15,-2 8 0-15,1 7 0 0,-2 3 1 16,0 5-1-16,1 1 0 0,4 1 0 16,-4-5-5-16,5-4-5 0,-4-4-7 15,2-6-6-15,0-8-7 0,-7-7-7 0,-3-7 0 16,-1-5 2-16,0-6 8 0,-8-8 5 16,-3-2 6-16,-3-5 6 0,-5-3 6 15,3-3 3-15,-4-4 0 0,-1 0-1 16,4-1 1-16,1 0 1 0,-4 1 0 15,5 2 2-15,-6-1 1 0,-1 4 1 16,-5 2 3-16,-3 0 2 0,-6 2 3 16,0 1 1-16,-1 1 0 0,-1 4-1 0,2 2-2 15,2 2-3-15,4 4-1 0,8 3-9 16,11 2-12-16,4-1-10 0,9 1-91 16,12-2-48-16,4-2-117 0,15-2-257 15</inkml:trace>
  <inkml:trace contextRef="#ctx0" brushRef="#br0" timeOffset="29938.68">19804 4616 656 0,'-6'-8'149'0,"3"3"1"0,0 2-111 16,3 0-17-16,-1 3-7 0,5 5-4 16,1 2-4-16,7 7-2 0,-2 6 1 15,6 7 3-15,3 8 1 0,8 12 2 16,-8 8 0-16,9 7 0 0,0 3-3 0,3 8-1 15,-9-2-2-15,-1 3-1 16,-10-3-1-16,4-1-1 0,-15-4 1 0,-1-3-1 16,-15-6 0-16,-3-6 0 0,-9-4 0 15,3-8-3-15,-2-7-5 0,0-7-12 16,-2-7-13-16,8-7-102 0,6-8-36 16,16-7-116-16,-7-9-245 0</inkml:trace>
  <inkml:trace contextRef="#ctx0" brushRef="#br0" timeOffset="30221.88">20863 5232 628 0,'1'0'135'16,"2"0"6"-16,-2-2-101 0,-4 1-13 15,0 0 0-15,-6 1-2 0,-3 0 1 16,-10 1 1-16,-4 0-3 0,-11 1-7 16,-6 0-3-16,-12-2-2 0,2 1-1 15,0-1-2-15,3 1-4 0,-2-1-2 16,13 3-3-16,5-2-5 0,17-1-7 16,-1 0-10-16,9-2-12 0,4-8-14 15,14-2-13-15,-2-3-61 0,8-2-39 16,0-2 103-16,8-3-88 0,0 0-355 15</inkml:trace>
  <inkml:trace contextRef="#ctx0" brushRef="#br0" timeOffset="30363.79">20548 5030 595 0,'4'-4'145'0,"-3"2"2"0,0 2-60 15,-2 2-48-15,2 3-43 0,-2 3 26 0,2 4-5 16,-1 4-2-16,58 7 1 16,-58 7 3-16,3 4 0 0,-1 5 0 0,-1 3-6 15,1 3-2-15,0 0-3 0,-55-2-2 16,56-4-3-16,3-2-35 0,2-6-136 15,2-5-139-15,0-4-362 0</inkml:trace>
  <inkml:trace contextRef="#ctx0" brushRef="#br0" timeOffset="30793.07">21556 4758 827 0,'-3'-5'170'0,"0"4"0"0,3 2-157 0,-1 7-135 16,0 6 131-16,-3 7 131 0,-1 10-125 15,6 7 3-15,-3 9 2 0,-2 6 2 16,1 2 2-16,3 5-8 0,0 2-4 15,0-4-4-15,-5 1-4 0,7 0-1 16,-1-4-4-16,2-6-7 0,-3-3-5 16,-9-8-11-16,13-5-12 0,0-10-14 15,-1-5-10-15,2-9-9 0,-2-7-117 0,-3-6-122 16,11-5-285-16</inkml:trace>
  <inkml:trace contextRef="#ctx0" brushRef="#br0" timeOffset="31054.64">21438 4917 641 0,'4'-32'137'16,"2"-1"0"-16,9 2-113 0,12 3-14 0,0 3-3 15,5 0-2-15,1 3 0 0,5 4 2 16,-9 7 2-16,1 2 2 0,0 8 1 16,-2 3 1-16,-4 8 1 0,-6 3-1 15,3 6-3-15,5 5-1 0,-12 3-3 16,-2 2-2-16,0 6 0 0,-4 0-2 15,-8 3 1-15,-7 0 0 0,-6-2 1 16,-5 0 0-16,-4-5-1 0,-15-6 2 16,-3-4 0-16,-1-4-8 0,1-4-8 0,-12-5-8 15,10-4-7-15,4-3-6 0,7-3-79 16,4-2-49-16,22-4-100 0,7-1-224 16</inkml:trace>
  <inkml:trace contextRef="#ctx0" brushRef="#br0" timeOffset="31297.6098">22491 4568 624 0,'-8'-4'141'0,"-3"9"1"0,0 3-89 16,-8 7-29-16,-2 10-3 0,-5 3 3 15,0 11 1-15,3 7 3 0,-6 12 2 16,6 2 1-16,3 6-3 0,8 6-4 0,4 3-2 15,1-2-5-15,5 2-4 16,-1-2-4-16,11-3-3 0,4-5-1 0,2-6-2 16,5-7-1-16,8-8-2 0,0-6 111 15,12-9 0-15,-9-11-153 0,7-11-140 16,-4-3-182-16,-1-8-541 0</inkml:trace>
  <inkml:trace contextRef="#ctx0" brushRef="#br0" timeOffset="32004.74">22721 5379 651 0,'-4'3'133'15,"2"-1"2"-15,-1 2-108 0,-1-6 0 16,6 1-1-16,0-2-8 0,3-4 14 16,1-5 0-16,3-4-1 0,2-6-8 0,6-6-9 15,-1-9-7-15,7-6-1 0,3-6-2 16,5-9-2-16,0-6 0 0,8-6-1 15,2 1-1-15,2 3 1 0,-8 5-1 16,0 7 3-16,-8 14 3 0,-4 10 2 16,-11 13 0-16,-3 7 1 0,-2 9-1 15,0 8 1-15,-2 8-3 0,2 5-3 16,2 10 0-16,0 9-1 0,1 11 0 16,1 4 0-16,0 5 0 0,2 3 0 0,-2 4-1 15,-1-5 0-15,1 0-2 0,-2-6-5 16,-1-6-5-16,-1-8-5 0,-3-9-5 15,-2-9-7-15,2-6 0 0,-3-9-1 16,-1-7 1-16,0-6 1 0,-1-7 1 16,0-6 4-16,1-4 6 0,-1-4 1 15,-4-3 2-15,1-2 5 0,0 1 6 16,-1 4 4-16,-5 1 3 0,-3 4 3 16,-2 4 3-16,-1 5 4 0,-3 2 3 0,-8 4 2 15,-2 1 0-15,-2 2-2 0,-4 2-2 16,-6 2-4-16,7 1-2 0,1 0-6 15,2-1-10-15,8 0-13 0,9-2 103 16,5-2-243-16,12-5-144 0,2-4-402 16</inkml:trace>
  <inkml:trace contextRef="#ctx0" brushRef="#br0" timeOffset="32298.97">23873 4435 562 0,'7'-10'129'0,"-4"0"4"16,-3-1-94-16,-4 1-12 16,-5 2 0-16,-8 0-4 0,-7 5 3 0,-7 3 1 15,-7 6 0-15,-4 6-1 0,0 5 0 16,-7 5 0-16,5 5 1 0,6 4-9 15,7 4-4-15,10 0-4 0,5 2-1 0,2 0-1 16,25-1-2-16,7 1 88 16,9-3-90-16,7-2-1 0,8-6-2 0,2-7-9 15,9-1-18-15,-10-9-15 0,3-7-220 16,-1-8-48-16,-8-5-337 0</inkml:trace>
  <inkml:trace contextRef="#ctx0" brushRef="#br0" timeOffset="32593.59">24317 4391 675 0,'-3'1'145'15,"1"2"6"-15,0 6-111 0,-1 6-7 16,4 6 3-16,-3 5 0 0,-1 7 3 15,-1 5 1-15,3 6-4 0,0 8-7 0,0 3-6 16,-3 8-5-16,6 7-4 0,-3 2-4 16,0 5-3-16,-5-2-1 0,-4 0-2 15,-6 0-1-15,-6-2-2 0,-9-4 1 16,-11-7 0-16,2-3 0 0,-3-3-1 16,-3-3 0-16,2-10-7 0,1-5-12 15,6-9-23-15,11-4-12 0,-7-10-140 16,5-6-150-16,1-8-356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5:57:04.21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4086 4830 482 0,'4'-3'132'0,"-2"1"5"0,12-1-2 16,-6-4-94-16,-12 2-6 0,-1 1-2 15,0-1 1-15,2 2-2 0,0 0-1 16,1 1-8-16,-1 2-6 0,3 2-6 16,3 5-1-16,-1 7-4 0,2 7-1 0,1 8-2 15,1 8 4-15,0 8 3 0,-2 4 0 16,-2 6 1-16,1 2-1 0,-1-1-1 16,-1-3-2-16,1 1-2 0,-1-2-1 15,3-3 0-15,2-5 0 0,-1-3-2 16,-2-4 0-16,3-4 0 0,1-6-1 15,-1-6 1-15,0-5-2 0,0-5 0 16,0-4 1-16,0-3 7 0,-1-7 1 0,0-3 3 16,0-7-1-16,-4-7 1 0,-1-7 0 15,-5-11-1-15,-1-5-5 0,-1-9-4 16,-3-7 0-16,1-3-1 0,2-2-1 16,0 0 1-16,3 1-1 0,-1-1 0 15,0 6 0-15,-2 4 0 0,-1 6 0 16,1 5 0-16,0 6 1 0,0 8-1 15,3 8 0-15,0 5 1 0,1 7-1 0,1 3 0 16,1 4-1-16,1 3 0 0,2 5 0 16,2 5 0-16,1 8 0 15,5 5-3-15,1 9-10 0,6 8-12 16,0 4-25-16,4 2 11 0,2 2-152 0,-3-1-144 16,11 0-342-16</inkml:trace>
  <inkml:trace contextRef="#ctx0" brushRef="#br0" timeOffset="468.53">5598 5721 460 0,'44'5'114'0,"-9"-4"4"0,-10 0-70 0,-16 1-8 16,-4-1 0-16,-1 1 2 0,7 2 3 15,-13-2-7-15,-7 2-2 0,-14-2-2 16,-6 2-3-16,-4 0-5 0,-14-2-7 16,-6 0-7-16,-1-2 3 0,-1-2 0 0,-3 1-2 15,1-3 0-15,3 1-2 0,12-1-3 16,7-1-3-16,8-1-6 0,8-1-9 15,14-3-9-15,10-4-10 0,10 1-8 16,11-2-8-16,1 1-8 16,-14 1-13-16,0 2-27 0,48 1-40 0,9 3-8 15,2-2-72-15,1 0-129 0</inkml:trace>
  <inkml:trace contextRef="#ctx0" brushRef="#br0" timeOffset="610.01">5760 5564 482 0,'19'-2'135'0,"-16"1"7"0,-14 1-43 0,-17 3-23 16,-7-1-25-16,0 3-4 0,-5-1-7 15,-15-1-6-15,0 1-7 0,-2-3-6 16,25-2-6-16,16-3-5 0,-1-1-5 16,-42 0 0-16,11 1-18 0,-4-5-20 15,22-2-15-15,10-1-122 0,25-4-133 16,-3 0-318-16</inkml:trace>
  <inkml:trace contextRef="#ctx0" brushRef="#br0" timeOffset="1236.6598">6752 4893 710 0,'-5'-13'167'0,"-3"3"5"0,-1 1-120 0,4 3-10 16,4 3-10-16,1 5-7 16,-1 7-4-16,-2 8-3 0,1 8 1 0,1 10-1 15,-7 8 3-15,1 13 1 0,-3 6 1 16,0 2-4-16,2 5-5 0,3 2-4 15,-3-1-4-15,8-1-2 0,-2-5-1 0,6-2-2 16,-1-6 0-16,1-5-2 0,-2-10-6 16,5-4-9-16,-3-7-15 0,3-9-15 15,-2-7-13-15,3-7-12 0,2-14-128 16,0-6-133-16,-2-9-305 0</inkml:trace>
  <inkml:trace contextRef="#ctx0" brushRef="#br0" timeOffset="1511.77">6617 5086 588 0,'-11'-36'138'16,"1"0"3"-16,3-3-73 0,1 0-43 15,9 1-6-15,2 1-2 0,8 3 0 16,-1 5 0-16,12 5 2 0,2 5 0 16,5 4 0-16,1 6-1 0,11 7-1 15,-5 5-1-15,1 8-4 0,0 7-1 16,5 6-2-16,-1 6-1 0,-1 7-1 15,-8 2-2-15,4 3-1 0,-6 0 0 0,-6-2-2 16,-10-2 0-16,-6-1-1 0,-13-4 1 16,-8-1 0-16,-12-3 0 0,-5-5-1 15,-17-4-1-15,-6-4-3 0,-8-5-3 16,-2-5-8-16,0-3-11 0,7-3-11 16,5-3-12-16,20-4-124 0,13-7-127 15,15-2-307-15</inkml:trace>
  <inkml:trace contextRef="#ctx0" brushRef="#br0" timeOffset="1789.84">7646 4752 644 0,'-12'0'137'0,"-4"6"0"16,4 8-116-16,-4 0-4 0,0 9 3 15,-3 7 3-15,-5 8 5 0,1 5 3 16,4 8 3-16,2 7 2 0,-1 7-4 16,12 2-3-16,-1 7-5 0,4 0-6 15,8 0-4-15,9 0-4 0,2-3-4 16,7-6-2-16,-1-2-2 0,14-10-1 16,8-4 0-16,2-5-4 0,-1-6-2 0,7-8-15 15,-8-7-16-15,-6-8 147 0,-5-8 0 16,-1-11-292-16,-18-5-176 0,-6-11-531 15</inkml:trace>
  <inkml:trace contextRef="#ctx0" brushRef="#br0" timeOffset="2636.67">8019 5503 533 0,'-14'5'138'0,"4"-1"1"0,5-2-13 15,-3 0-103-15,7 0-3 0,9-1 1 16,1 0 2-16,-1 2 3 0,10-3 2 0,5 1-1 16,5-2-3-16,4-2-5 0,0 0-4 15,14-1-4-15,-3 0-5 0,-2 1-3 16,-5-2-1-16,-3 1 0 0,-9 0 1 15,-7 2 1-15,-11-5 2 0,3-2 0 16,-9-2 1-16,-5-1 0 0,-4-4 0 0,5-4-1 16,-4-1-2-16,-6-4-1 0,-5-3-2 15,4-3 0-15,4-5 0 0,2-3-1 16,4-1 0-16,15-2-1 0,0 3 0 16,3-1 0-16,7 4 0 0,0 2 0 15,4 5 0-15,1 1 0 0,-3 2 0 16,5 4 0-16,8 3 1 0,0 6 0 15,7 2 0-15,0 4 0 0,3 6 0 16,3 6 1-16,1 4-1 0,4 7 0 16,-8 3 1-16,-11 7-1 0,-3 4 0 15,-5 2 0-15,-15 1 0 0,-4 1 1 0,-17 1 1 16,4 0-1-16,-14 1 1 0,-8 0 1 16,-6-1 1-16,-4-1 2 0,-1-3 0 15,4-1 0-15,-5-2 2 0,12-2-1 16,7-3-2-16,3-3-1 0,10 1-1 0,6-3-1 15,1-3-3-15,11-4 0 16,3-2 1-16,8-3 1 16,-11-1 1-16,0-1 0 0,34-4 0 0,14 1 1 0,-8-1-1 15,3-5-1-15,-1 3-3 0,3-3-6 16,-27-2-9-16,2-1-10 0,-17-4-18 16,5-2 105-16,4 0-246 0,-1-4-152 15,-2 2-404-15</inkml:trace>
  <inkml:trace contextRef="#ctx0" brushRef="#br0" timeOffset="2950.7599">9485 4705 653 0,'-9'-12'143'16,"1"5"2"-16,1 7-112 0,4 6-15 0,7 6 6 15,1 9 5-15,1 5-6 0,5 9 2 16,3 7 2-16,7 5 1 0,-4 6 1 16,6 3-10-16,2 5-8 0,2 4 0 15,-6-2-2-15,1 3-3 0,-5 4-1 16,0-1 0-16,-15 0-1 0,1-2 0 16,-6-3 0-16,-5 1 1 0,-5-6 2 15,-8-3-1-15,-5-3 0 0,3-3 1 0,-8-6-1 16,-2-4-1-16,-2-8-1 0,2-4-1 15,5-10-4-15,4-5-11 0,6-6-10 16,2-7-27-16,11-5-137 0,4-5-149 16,3-7-363-16</inkml:trace>
  <inkml:trace contextRef="#ctx0" brushRef="#br0" timeOffset="5781.46">11400 5630 639 0,'6'1'127'15,"-5"-1"3"-15,0-1-92 0,-2 1-94 16,-8 0 79-16,-10 0-4 0,-7 1-3 0,-1 0-1 15,-6 3 2-15,-16 0 0 0,-1-2 3 16,5 2 3-16,-2-2 0 0,2 0 0 16,-4-1-2-16,-2-1-4 0,6 0-3 15,0 0-5-15,-1 0-2 0,6 1-2 16,2-1-1-16,9-1-2 0,5 0-1 16,8-1-6-16,2 1-8 0,9 0-14 15,2-2-9-15,8 2-19 0,7-1-111 0,7-3-119 16,3 0-281-16</inkml:trace>
  <inkml:trace contextRef="#ctx0" brushRef="#br0" timeOffset="6026.08">11234 5480 533 0,'7'-5'119'15,"-3"-1"1"-15,2 1-81 0,-4 0-11 16,5 1-7-16,-9 1-1 0,-1 0 0 15,-7 1-2-15,-2-2-1 0,-7-1-2 0,-6 3-8 16,-8-1 5-16,-6 2 2 0,-7 0 2 16,-5 1 3-16,-7 0 1 0,-5 1 0 15,-1 1-2-15,5 1-3 0,5-1-3 16,4 1-3-16,13-2-3 0,4 4-2 16,8-3-5-16,10 2-5 0,8-1-22 0,5 1 64 15,9-1-197-15,4-2-138 0,15-2-363 16</inkml:trace>
  <inkml:trace contextRef="#ctx0" brushRef="#br0" timeOffset="6653.05">12276 5040 674 0,'-6'-9'154'0,"3"1"5"0,0 0-118 0,1 2-6 16,0 4-4-16,0 2-6 0,2 4-5 15,-1 4-3-15,-1 8-1 0,0 6-2 16,2 10 0-16,-1 6 0 0,2 6 2 16,-1 2-2-16,2 4-3 0,2 2-5 0,1 1-1 15,0-3-2-15,1-2-1 0,-1-4-4 16,-1-3-5-16,-1-4-5 0,-1-6-10 16,-1-7-10-16,-1-4-13 0,-1-5-10 15,-1-6-15-15,2-6-105 0,-1-8-115 16,1-4-270-16</inkml:trace>
  <inkml:trace contextRef="#ctx0" brushRef="#br0" timeOffset="6916.8">12242 5024 605 0,'-1'-30'138'0,"1"4"1"16,3-2-86-16,6 4-37 0,3 1-6 15,10 5-3-15,7 4-2 0,0 6 0 16,9 7 2-16,5 6 2 0,-3 8 4 0,-1 7 1 15,3 7 1-15,-10 4-1 0,5 2-1 16,-10 2-3-16,-9 0-3 0,-2-2-3 16,-8 0 0-16,-13-2-1 0,-6-3 0 15,-10-2 0-15,-6-3-1 0,-8-4 1 16,-2-3-1-16,-5-6 0 0,-2-3 0 16,4-4 0-16,3-2-3 0,4-4-4 15,6 1-11-15,3-4-10 0,8-2-5 16,8 3 18-16,3-1-146 0,11 0-121 15,6 2-298-15</inkml:trace>
  <inkml:trace contextRef="#ctx0" brushRef="#br0" timeOffset="7317.51">13132 4799 574 0,'3'-5'127'0,"-2"4"0"0,-6 4-102 16,-3 5-4-16,-8 3-4 0,-4 8 0 16,-10 10 0-16,12 8 6 15,8 7 3-15,0 9 2 0,-28 8 1 0,3 8-3 16,10 9-3-16,12-1-4 0,13 4-7 16,19-2-4-16,13-1-1 0,12-6-4 0,8-2 0 15,-1-12 0-15,7-8-1 0,0-6 0 16,-9-4-3-16,3-8-10 0,-17-5-7 15,-6-11 2-15,-9-8 5 0,-22-11-153 16,-2-5-131-16,-7-13-327 0</inkml:trace>
  <inkml:trace contextRef="#ctx0" brushRef="#br0" timeOffset="8082.96">13270 5443 654 0,'-1'1'136'0,"1"5"1"15,1-4-114-15,9 0-15 0,4-1-1 16,13 3-1-16,4 0 1 0,4-2 2 16,6 1 1-16,6-1 1 0,0 1-2 15,-4-1 1-15,-8-3-3 0,-1 0 0 0,-4-2-1 16,-9-2-2-16,-8-1 0 0,-2-3-1 16,-5-3 0-16,-5-1 0 0,-5-3 1 15,-1-3-1-15,1-4-1 0,-5-3-1 16,0-1 0-16,8-5 0 0,-1-2-1 15,3-3 1-15,1 0-1 0,3 2 0 16,8 3 0-16,-1 2 0 0,1 3 0 16,0 1 0-16,4 2-1 0,9 1 1 15,4 5 1-15,1 3 0 0,7 3 0 0,-1 5 2 16,10 6 1-16,-8 7-1 0,4 7 2 16,-3 0-1-16,3 4 0 0,-9 4 0 15,-2 3-1-15,-4 0-1 0,1 1-1 16,-15 2 1-16,-3 2-1 0,-7 1 2 15,-8 1 0-15,-4-1 1 0,-9 1 2 16,-3 0 1-16,-3-3 2 0,-6-5 2 16,-3 2 0-16,2-4 2 0,0-1 0 0,3-4-1 15,2-3-1-15,3-2-2 0,8 0-2 16,6 0-2-16,6-2-2 0,4 0-2 16,8 0 0-16,6 2 1 0,10 1 0 15,2-3 0-15,9-1 1 0,5-1 0 16,3-4 0-16,7 0 0 0,1-3-2 15,-2-2-4-15,0-1-6 0,-4-3-5 16,-9 0-14-16,-1-4-16 0,-10-6-3 0,-8-2-133 16,-5-2-131-16,-7-1-315 0</inkml:trace>
  <inkml:trace contextRef="#ctx0" brushRef="#br0" timeOffset="8551.97">15029 5088 729 0,'1'-14'153'0,"1"3"4"15,-2 3-102-15,-2 0-103 0,1 4 82 0,1 3-9 16,-2 4-9-16,0 3-6 0,-1 6-4 16,0 4-3-16,3 9-2 0,0 4 0 15,-1 6 1-15,5 4 0 0,-1 5-1 16,6 3 1-16,1 2-2 0,0-2 1 16,6-2-1-16,5-2 1 0,0-5 0 15,3-4 1-15,3-11 0 0,4-6 3 16,3-8 3-16,-8-8 2 0,9-7 2 15,0-6 1-15,1-8 1 0,-4-8 0 0,-1-8-2 16,-3-7-2-16,4-5-3 0,-16-6-2 16,-3-5 0-16,-2 2 0 0,-6 3 1 15,-2 8 1-15,-4 3 0 0,-4 3 0 16,2 8 1-16,-2 5-2 0,0 5-2 16,0 4-3-16,-1 3 0 0,3 5-4 15,0 5-7-15,1 5-5 0,-1 6-8 0,3 4-8 16,3 4-9-16,3 3-9 0,2 1-137 15,5 6-131-15,1-2-331 0</inkml:trace>
  <inkml:trace contextRef="#ctx0" brushRef="#br0" timeOffset="9073.8598">15921 5090 582 0,'8'-15'130'0,"0"-3"3"0,10 1-94 0,5 0-16 15,3 1-5-15,4 0-3 0,-1 1 0 16,2 1 2-16,14 6 1 0,3 2 1 15,6 4 0-15,2 4 0 0,-1 9 0 16,3 5 0-16,2 6-4 0,-9 5-2 16,-7 4-3-16,-6 5-2 0,-10 5-2 15,-14-3-1-15,-6 3-1 0,-5 0-1 16,-12 0 0-16,-4-2 0 0,-13-2 0 0,-6-1 0 16,-4-3 1-16,-14-6-1 0,-7-3 0 15,2-4 0-15,-5-5 0 0,-4-6 0 16,2-8-1-16,8-3 0 0,7-7-1 15,3-9-7-15,-1-8-11 0,13-4-15 16,12-7-4-16,8-2-134 0,8-8-132 16,9-2-319-16</inkml:trace>
  <inkml:trace contextRef="#ctx0" brushRef="#br0" timeOffset="9311.59">16431 4683 644 0,'-5'-8'135'0,"2"5"0"0,-2 4-117 0,-4 8-10 16,-2 2 0-16,-1 10 6 0,-3 7 5 16,-5 12 5-16,1 8 4 0,-4 6 2 15,6 7 2-15,0 12-1 0,-3 3-6 0,1 5-6 16,1 0-5-16,-5 0-3 16,3-2-3-16,-6-3-3 0,2-7-1 0,-1-6-1 15,2-4-1-15,2-8-1 0,6-6-4 16,4-6-8-16,6-7-12 0,4-6-16 15,7-11-28-15,10-11-108 0,5-11-128 16,10-10-293-16</inkml:trace>
  <inkml:trace contextRef="#ctx0" brushRef="#br0" timeOffset="9681.68">16936 4656 619 0,'-6'-5'132'0,"5"3"0"0,3 2-105 15,1 3-18-15,6 9 3 0,0 1 6 0,2 9 5 16,11 6 6-16,-2 14 7 0,3 11 3 16,1 6 2-16,-2 9-6 0,4 7-7 15,-4 7-6-15,-4 7-6 0,-4-2-7 16,-4-1-4-16,-10-1-1 0,-9-5-2 16,-8-2 1-16,-7-6-1 0,-9-5 0 15,-4-6 1-15,-7-6-1 0,-3-5 1 16,2-5-1-16,-1-7-5 0,3-9-12 15,5-8-23-15,4-6-141 0,5-9-147 0,11-10-367 16</inkml:trace>
  <inkml:trace contextRef="#ctx0" brushRef="#br0" timeOffset="17423.3098">18774 5527 714 0,'-13'-15'134'0,"14"19"2"0,1-4-107 0,-3 1-110 16,-5 1 105-16,0 1-3 0,-9 0 0 16,-7 1 0-16,-1 2 1 0,-3-1-2 15,-11 1-2-15,-7-2 0 0,-8 2-3 16,4 0-3-16,0 0-3 0,0-1-4 16,-6-2-2-16,16-2-1 0,2-1-4 0,8-4-4 15,5-1-7-15,8-3-11 0,7-2-10 16,8-1-16-16,5-3-114 0,8 0-118 15,11-5-285-15</inkml:trace>
  <inkml:trace contextRef="#ctx0" brushRef="#br0" timeOffset="17609.18">18800 5289 647 0,'-22'2'141'0,"-5"0"3"16,-10 3-108-16,-2 0-13 0,-13 1 0 15,-6 0-1-15,-3 2-1 0,-1-2-2 16,1-1-1-16,4 0-3 0,-2-1-4 16,15-1-4-16,9-1-7 0,10-2-10 15,6-2-16-15,9-8 30 0,12-2-166 0,9-2-134 16,11 2-340-16</inkml:trace>
  <inkml:trace contextRef="#ctx0" brushRef="#br0" timeOffset="18083.1498">23640 4848 579 0,'63'-10'161'0,"69"2"7"32,-67-1-22-32,-32 3-89 0,-17 1-9 0,-7 1-3 15,-6 4-12-15,0 3-8 0,-2 3-6 0,92 7-3 32,-46 9-4-32,-23 10-2 0,-12 6-4 0,-6 7 3 0,-4 5-1 0,0 8 0 0,-1 1-2 0,-9-1-3 15,5-2-1-15,2 2-1 0,-2 0 0 0,78-5-4 16,-1-5-9-16,-154-5-11 0,-103-5-16 15,91-6-14-15,-1-9-13 0,0-6 2 32,46-7-128-32,24-7-121 0,11-6-284 15</inkml:trace>
  <inkml:trace contextRef="#ctx0" brushRef="#br0" timeOffset="18345.49">19608 4993 667 0,'2'-34'146'0,"-3"3"1"15,7-2-113-15,4 1-18 0,8 2-4 16,1 4-1-16,5 7-2 0,0 1 1 0,8 3 3 16,1 3 1-16,1 8 1 0,1 2 0 15,-3 5 1-15,5 5-1 0,-3 8-2 16,-2 3-4-16,-1 7-2 0,-5 3 0 16,-4 7-2-16,0 3 0 0,-7-2-1 15,-12 2 0-15,-3 1 0 0,-10-3 1 0,-8-4 0 16,-9 0 0-16,-6-5 0 0,-10-2 0 15,-4-5-1-15,-2-4 1 0,1-5-3 16,4-2 0-16,4-6-13 0,5-4-17 16,9-2 144-16,7-7 0 0,12 3-294 15,6 0-178-15,8-3-538 0</inkml:trace>
  <inkml:trace contextRef="#ctx0" brushRef="#br0" timeOffset="19929.99">19608 5203 581 0,'5'57'291'0,"4"3"-146"0,-1-1 1 0,-3-2-138 0,-3-1-4 0,-2-3-2 0,-2-3 1 0,-3-3 5 16,-5-4-4-16,6-2-2 0,-6-3 0 0,2-5 25 16,1-5 5-16,9-4-7 0,-7-6-11 0,0-5-3 15,0-4-6-15,6-5-4 0,-2-3-8 16,0-4-19-16,-6-5-23 0,10-4-88 15,1-8-48-15,-2-2-131 0,2-6-274 16</inkml:trace>
  <inkml:trace contextRef="#ctx0" brushRef="#br0" timeOffset="21002.98">19524 4898 538 0,'3'-12'136'16,"-1"2"6"-16,3 2-76 0,-3 3-14 15,1 0-9-15,-3 2-8 0,10 3-6 16,-4 2-7-16,1 0-3 0,-1 5-4 16,8 3-1-16,-2 5-3 0,0 3-1 0,-5 5-1 15,9 2 0-15,-9 5-1 0,-2 1-2 16,-5 1 0-16,5 3-1 0,-8 2-1 16,2 0 1-16,-9 1-2 0,10 0 0 15,-2-2-2-15,-1-3 1 0,-3-3-1 16,10-6 1-16,-4-2 0 0,2-7-1 15,-3-3 1-15,10-4 1 0,-7-3 0 0,1-5 2 16,-5-5 0-16,7-6 0 0,-1-5 0 16,-1-6-1-16,-6-5 0 0,9-9-1 15,-3-6-2-15,-1-3 0 0,-2-2 0 16,5-1 0-16,-4 2-1 0,-1 2 1 16,-2 7-1-16,7 9 2 0,-6 6 1 15,-1 6 0-15,-3 6 0 0,8 5-2 16,-3 5-2-16,2 4 0 0,-5 2-3 0,12 6-1 15,-6 8 0-15,-1 6 1 0,-4 8 2 16,3 10 1-16,-6 4 1 0,-1 8 2 16,-10 1-1-16,12 5 1 15,-5-1 0-15,1-2 0 0,0-3-2 0,9-6-12 16,-2-6-18-16,4-7-2 0,-3-10-146 16,19-6-141-16,-2-11-350 0</inkml:trace>
  <inkml:trace contextRef="#ctx0" brushRef="#br0" timeOffset="21624.18">20423 5165 403 0,'21'-13'90'0,"0"2"10"0,4 0-50 16,1 1-49-16,-4 1 54 0,-4 2 5 16,-1 2 1-16,-6 0-2 0,-7 2-6 0,-6 2-9 15,-6 4-8-15,2 2-8 0,-16 6-5 16,-3 8-5-16,-6 7-5 0,2 10 1 15,-3 9 2-15,3 9 3 0,0 8 2 16,14 4 0-16,5 2-3 0,7 2-2 16,3-1-3-16,8-3-3 0,3-2-3 0,5-5-3 15,6-6-5-15,10-6-12 0,-5-7-17 16,3-9-10-16,1-10-140 0,1-10-141 16,-2-12-346-16</inkml:trace>
  <inkml:trace contextRef="#ctx0" brushRef="#br0" timeOffset="22176.57">20701 5634 697 0,'1'2'144'0,"4"-1"1"15,1 2-125-15,9-1-13 0,-2 1 1 16,6-1 2-16,2-2 2 0,0 0 2 16,3-1 1-16,2-2 110 0,-3 1-113 0,4 0-1 15,-2-2-2-15,-7 1-2 0,2 0-1 16,-4 0 0-16,-6-4-110 16,-6-3 109-16,-2-4-2 0,-11 0 3 15,1-3 2-15,-3-4 0 0,-5-5 0 0,2-2-1 16,3-2 1-16,0-1 1 0,10 1-3 15,-2-4-2-15,7 2-1 0,6 4-2 16,3 5 0-16,7 2-1 0,2 2 1 0,7 6-1 16,4 5-1-16,9 6 1 15,-7 3 0-15,5 3 1 0,-5 3 0 0,1 6-1 16,0 5 1-16,-5 2 0 16,-7 2 0-16,2 1 0 0,-7 3 0 0,-3 4-1 15,-5-1 1-15,-8-2 0 0,-4 4-1 16,-9-2 1-16,-5-2 0 0,-6-2 2 15,-1-3 0-15,-3-1 3 0,1-4 1 16,3-4 1-16,2 0 0 0,6-2 0 16,2-3-1-16,2-1-2 0,7 1-1 0,1 0-2 15,4-1 0-15,11 1 0 0,3-3 0 16,10 1 0-16,5-6-1 0,-1-3 1 16,15 0 0-16,2-2-1 0,-2-3-1 15,-2 2-2-15,-3-1-5 0,-3 2-8 16,-1 1-6-16,-16-2-16 0,-4 0-15 15,-5-2-135-15,-2 1-138 0,-1 1-335 0</inkml:trace>
  <inkml:trace contextRef="#ctx0" brushRef="#br0" timeOffset="22545.73">21844 5089 684 0,'-7'-1'145'16,"17"3"2"-16,2 2-106 0,8 6-24 0,-3 4-3 15,11 10 5-15,3 7 6 16,7 5 2-16,-11 10 5 0,1 6-1 0,-3 5-5 16,1 5-2-16,-12-2-3 0,-4 3-4 15,-7 1-3-15,-6 1-5 0,-5-2-2 16,-10-2-2-16,0-2-2 0,-9-1-1 16,-1-5 0-16,1-7-1 0,1-4 0 15,-1-10-2-15,0-6-7 0,3-8-13 0,6-5-21 16,6-10 33-16,2-6-179 0,9-5-150 15,-1-8-368-15</inkml:trace>
  <inkml:trace contextRef="#ctx0" brushRef="#br0" timeOffset="23148.94">23027 5698 541 0,'6'4'141'0,"-6"-4"6"15,-5 0-54-15,4-1-38 0,-8 1-9 16,-7-2-6-16,-5 1-5 0,-6-1-3 16,-6 4-4-16,-1-2-5 0,-13-2-2 0,-3 0-1 15,-4 1-1-15,-7-1-2 0,-6 2-2 16,5 2-3-16,1 0-2 0,7 2-2 15,6 2-2-15,10-2-2 0,17-1-2 16,7-1-5-16,6-2-9 0,4-2-10 16,8 0-9-16,7-6-10 0,3-3-10 15,6-1-5-15,7-1-4 0,6-2-6 16,10-2-27-16,-1-2-19 0,4 6 4 16,-8-3 5-16,-4 2 43 0,-4-1 36 0,-9 4 33 15,-12 0 48-15,1 4 38 0,-10-2 15 16,3 6 12-16,-5 0-32 0,2 3-26 15,-1 1-18-15,-1 3-9 0,-2 1-5 16,2 5-5-16,-1 3-2 0,-1 7-3 16,0 5 0-16,2 7 2 0,0 4-1 15,-1 7-4-15,2 3-4 0,-1 3-5 0,3 2-1 16,1-4-3-16,2-1-3 0,1-4-4 16,0-5-12-16,2-8-19 0,2-4-20 15,-1-10-140-15,4-6-149 0,2-6-367 16</inkml:trace>
  <inkml:trace contextRef="#ctx0" brushRef="#br0" timeOffset="24588.71">23998 4948 642 0,'-3'-18'149'0,"6"2"5"0,-10 0-100 0,9 2-10 15,-5 3-1-15,1 2-1 0,-1 3-1 16,1 2-8-16,-1 5-5 0,5 8-4 16,-7 8-5-16,8 10-3 0,-6 9-3 15,7 8-3-15,8 13 3 0,-4 8-1 16,-1 4-1-16,11 6-3 0,1 1-2 16,4 1-2-16,1 2-1 0,-13-5 0 15,10-3-1-15,-4-1-1 0,-4-7 0 0,-5-4 0 16,184-5 1-16,-194-8-2 0,0-7 77 15,-2-7 19-15,179-10-97 0,-181-6 1 16,2-7 0-16,-188-6 0 0,190-6 0 16,-1-8-77-16,1-8-19 0,-179-8 96 15,352-7-2-15,-176-12-1 0,-1-10-2 16,0-8 0-16,2-6 0 0,-5-13 0 16,-3-2 0-16,-174-7 1 0,167 1 1 0,10 3 2 15,2 2 0-15,-2 4 1 0,5 12 0 16,6 8 0-16,-1 14 0 0,11 8 2 15,-11 7 1-15,-1 10 0 0,0 8 1 16,3 5-1-16,-1 11-1 0,1 3 0 16,4 8-1-16,1 12 1 0,4 8 0 0,-1 8 0 15,1 12 0-15,2 8 2 0,-2 13 0 16,3 4-1-16,-3 2 0 0,-3 6-1 16,1 2 1-16,-1-3-2 15,-4-3 1-15,-3-5-1 0,-5-7 0 0,-2-3 0 16,-5-10-1-16,-2-10-1 0,2-5-1 15,-3-12-2-15,2-7-3 0,-2-7-3 16,11-9-11-16,-4-7-17 0,6-9-16 16,0-11-13-16,7-7-128 0,2-11-140 15,2-5-322-15</inkml:trace>
  <inkml:trace contextRef="#ctx0" brushRef="#br0" timeOffset="25287.76">23900 4946 544 0,'-6'-14'125'0,"4"-1"3"0,5-2-62 0,-2 1-42 16,9 0-4-16,2 0-5 0,4-2 7 15,1 2 3-15,8 3 2 0,6 1-1 16,2 2-1-16,3 1 0 0,14 5-2 16,-6 8-1-16,7 5-3 0,-6 3-2 15,8 4-3-15,-4 7-3 0,2 7-2 16,-8 6-3-16,3 0-1 0,-5 5-2 0,-7 2 1 15,-14 4 0-15,-8-2 0 16,-10-2 2-16,-10-3 2 0,-13-2 2 0,-9-4 1 16,-10-3 1-16,-4-6 1 0,0-3 0 15,-8-4 0-15,-2-4-2 0,1-7-2 16,5-2-2-16,3-6-2 0,-2-2-1 16,3-3-6-16,12-3-9 0,5 0-12 15,19-1-19-15,7-5-14 0,13 3-104 16,14-3-31-16,6 0-118 0,10 2-231 0</inkml:trace>
  <inkml:trace contextRef="#ctx0" brushRef="#br0" timeOffset="25619.74">25006 5021 484 0,'19'-14'121'0,"-3"-1"7"15,5 1-142-15,-8 0 128 0,1 2-64 16,-13 4-11-16,5-1-4 0,-7 2-4 16,2 7-4-16,-8 4-5 0,-4 3-1 0,-7 10-1 15,6 8 1-15,-10 9 0 0,1 9 0 16,0 8 0-16,6 6 4 0,-2 11-5 15,15 2-2-15,-1 3-3 0,13 0-2 16,1 0-6-16,11-1-1 0,10-3-2 16,15-2-1-16,-4-6-1 0,9-7-2 15,-3-3-8-15,5-12-11 0,-11-8-16 16,-1-12-7-16,-11-10-140 0,-1-14-142 16,7-7-340-16</inkml:trace>
  <inkml:trace contextRef="#ctx0" brushRef="#br0" timeOffset="26260.5">25654 5528 593 0,'-3'-17'131'15,"-5"-4"1"-15,5-8-93 0,6 0-21 16,5-8-3-16,5-2 0 0,7-4 3 16,-4 0 1-16,6 2 4 0,5 3 1 0,2 2-1 15,7 7-1-15,-13 2-2 0,12 6-5 16,7 7-3-16,8 6-3 0,-1 4-2 16,5 8-1-16,1 8 0 0,11 8 1 15,-11 8 0-15,-6 5 1 0,-4 9-1 16,-8 2-1-16,-10 4 0 0,-9 4-1 15,-11-1-1-15,-9 0 0 0,-15-2 1 0,-10-6 0 16,-14-2 1-16,-11-6 0 0,-8-5-1 16,-5-6 0-16,-4-4-1 0,2-6-2 15,-1-3-1-15,10-6-5 0,5-10-11 16,10-5-12-16,4-5-12 0,12-6-7 16,10-6-132-16,13-7-131 0,3-7-312 15</inkml:trace>
  <inkml:trace contextRef="#ctx0" brushRef="#br0" timeOffset="26475.96">26201 4860 705 0,'-5'-7'150'0,"-2"3"-1"16,2 4-120-16,3 10-15 0,-2 8 0 16,-3 5 5-16,-3 10 4 0,0 7 5 15,-6 12 3-15,1 7 3 0,-2 5-4 16,-4 6-5-16,5 5-6 0,-5 0-6 15,-2 0-5-15,3-5-3 0,2-2-3 0,-4-3 0 16,2-7-3-16,0-7-7 0,6-5-7 16,3-6-11-16,3-4-14 0,0-8-13 15,10-10-132-15,10-6-138 0,5-13-325 16</inkml:trace>
  <inkml:trace contextRef="#ctx0" brushRef="#br0" timeOffset="26840.0098">26819 4828 676 0,'5'3'149'16,"6"0"1"-16,6 10-88 0,11 6-44 16,-1 13-4-16,10 9 8 0,-3 11 8 15,1 9 5-15,2 12 3 0,-9 10-1 16,-3 6-3-16,-7 2-5 0,-7 3-7 16,-7 2-7-16,-12-2-6 0,-9-2-3 15,-6-7-2-15,-7-5-1 0,-3-5-1 0,-5-6-1 16,0-10 0-16,1-7 0 0,-1-9 1 15,1-8-1-15,5-11-1 0,-1-6-7 16,5-11-13-16,1-7-21 0,6-9 139 16,5-9-293-16,2-2-171 0,6-2-463 15</inkml:trace>
  <inkml:trace contextRef="#ctx0" brushRef="#br0" timeOffset="32150.78">22112 6546 607 0,'6'-6'134'15,"-1"3"1"-15,-5 2-99 0,1 0-19 0,1 2-10 16,-4 2-3-16,0-1 0 0,1 3 1 16,-3 1 3-16,-2 3 3 0,-5 2 0 15,2 1 1-15,-5 2-2 0,-6 0-1 16,-6 0-2-16,-2-2-2 0,-1 2-1 15,-1-5-2-15,-6 0 0 0,0-3 1 16,3-2-2-16,1-4 1 0,-1-4-1 0,-3-3 0 16,-3-2 0-16,-3-2 0 0,-1-1 0 15,-3-2 0-15,-2 1 0 0,2 1 72 16,-2 0 71-16,6 3-144 0,-1 0 1 16,3 3-1-16,3 2 0 0,2 5-1 15,-3 3-73-15,1 5-69 0,-3 1 142 16,3 3 1-16,4 7 0 0,2 3 0 15,0 2-1-15,10 2 1 0,4 1 0 0,7 0 1 16,7-2-1-16,-1-3 0 0,5-5 1 16,3-4 0-16,0-4 1 0,-3-4 1 15,-1-3-1-15,-3-3 1 0,1-3 0 16,-4-4 0-16,-7-3-1 16,-1-1 0-16,-1 1-2 0,-5-4 0 0,-3 0 1 15,-3-3-1-15,-6-2 0 0,1 1 1 16,-8 2 1-16,-4 1 1 0,-9 2 1 0,-2 3 0 15,-4 6 2-15,3 5 1 0,-5 3 1 16,7-4 0-16,-1 1 1 0,6-2 1 16,0-3 2-16,6-2 1 0,-7-4 1 15,0-1-2-15,1 0 0 16,6 0-1-16,-1-4-2 0,6 3-5 0,0-3-10 16,13 2-16-16,3-2-14 0,5 0 63 15,4 3-201-15,10 3 65 0,5 0-64 16,5 5-547-16</inkml:trace>
  <inkml:trace contextRef="#ctx0" brushRef="#br0" timeOffset="32860.85">20982 7541 727 0,'-1'-4'140'0,"2"0"3"0,1-2-106 15,1-3-105-15,-2-2 87 0,8-2-1 16,-3-3 0-16,3-4 0 0,-4-2 2 16,-3 0-1-16,2 0-1 0,3 0-2 15,-4 0-1-15,2 2-1 0,-4 1-3 0,4 6 0 16,0 1-1-16,0 3-2 0,-2 4-1 15,5 4-1-15,-3 3-1 0,3 8 1 16,-2 4 0-16,3 7-1 0,-4 7 2 16,1 8 1-16,-5 5 2 0,2 7 0 15,-7 3-2-15,2 3-2 0,-6 1-1 16,4-1-1-16,-4 0 0 0,3-1-2 16,-5-2-2-16,2-5 1 0,0-4-1 0,1-4 1 15,-1-6 0-15,5-7-1 0,-6-6 0 16,8-4-2-16,-3-4-1 0,7-2-1 15,-2-3-2-15,4-1-1 0,-2-1-1 16,13-1 0-16,-3-1 0 0,5-1 0 16,-1-4 0-16,8 5 1 0,-3-4 1 15,4 1 0-15,-6 0 0 0,1 1 2 16,-3-1 0-16,-2 1 1 0,-7-3 1 16,-1 3 2-16,-5 0 1 0,-7-5 1 0,-2 4 1 15,-3 0 2-15,-8 0 2 0,-5-1 1 16,-8 2 1-16,-5 3 1 0,-6 2 1 15,-6-2 0-15,-3 1 1 0,3 2-2 16,3 2-1-16,5-2-1 0,5-3-2 16,12 4-3-16,5-5-5 0,7-1-15 15,5-2-19-15,10-1 106 0,5-3-258 16,10-1-163-16,2-9-435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5:57:50.02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4397 4880 564 0,'1'-5'140'0,"0"1"6"0,-3-1-80 0,-1 3-14 16,2-3-6-16,-2 1-3 0,2 3-4 15,-1-1-5-15,2 0-6 0,-1 2-6 16,-1 2-6-16,1 3-4 0,4 3-5 15,-2 7-1-15,0 3-2 0,1 7 1 16,2 3 2-16,1 5 0 0,0 6 0 16,0 2 0-16,1 2-1 0,1 4-1 15,3 2-1-15,-2 3-1 0,4 0 0 0,-3-1-1 16,2-3-1-16,-3-2 1 16,2-5-1-16,-5-2 0 0,0-9-1 0,-4-3 1 15,0-7-1-15,-2-4 1 0,1-5 0 16,-2-4 0-16,3-3 2 0,-4-3 0 15,2-3 0-15,-1-4 0 0,3-5 0 16,-2-7-1-16,0-6-1 0,1-9-1 16,1-10-1-16,1-8 0 0,3-4 0 0,-1-5-1 15,2-2 1-15,-2 3-1 0,-1 4 1 16,-4 4 0-16,-3 7 1 0,-3 2 0 16,-3 9 2-16,-5 4-1 0,3 3 2 15,-1 4-1-15,3 5 1 0,-1 3 0 16,6 4-1-16,1 5 0 0,2 2-2 15,0 1 0-15,5 6-1 0,1 3 0 16,1 7 0-16,1 6 0 0,3 4 1 0,1 7 0 16,-1 7 1-16,0 9 1 0,-2 3 0 15,-2 4 1-15,-1 3 0 0,-2 1 1 16,3 1-1-16,-3-2 0 0,1-3-1 16,-1-4-1-16,2-6-1 0,-2-5 0 15,1-3-5-15,-2-8-7 0,3-7-13 16,-1-5-13-16,5-7-14 0,3-9-39 15,7-8-99-15,9-6-129 0,5-13-284 16</inkml:trace>
  <inkml:trace contextRef="#ctx0" brushRef="#br0" timeOffset="621.58">6056 5709 580 0,'-2'2'135'0,"-1"-1"8"0,2-1-84 0,-1-1-20 0,-3-1-5 16,-7 0-3-16,-1 1-1 0,-5-5-4 16,-3 4-5-16,-9 2-2 0,-6 1-3 15,-6 0 2-15,-3 1-1 0,0 1-3 16,0 2-1-16,1-1-3 0,4-3-2 16,9 0-4-16,4 0-3 0,11-1 1 0,6 1-12 15,5-4-11-15,9-6-12 0,5-1-7 16,7-2-10-16,8-3-25 0,6-2-99 15,7-3-107-15,6 1-254 0</inkml:trace>
  <inkml:trace contextRef="#ctx0" brushRef="#br0" timeOffset="805.88">6079 5484 548 0,'-7'0'139'0,"-4"1"5"0,-3-2-42 0,0 2-61 15,-11 0-7-15,-3-1-1 0,2 1 0 16,-18-2 0-16,-1 4 1 0,-7-2 1 15,-6 0-4-15,5 1-4 0,9 1-3 16,0-1-6-16,12 2-2 0,8-3-7 16,10 1-7-16,1-2-1 0,9 0-25 15,0-2-13-15,12 1-14 0,3-3-137 16,8-3-142-16,4-5-343 0</inkml:trace>
  <inkml:trace contextRef="#ctx0" brushRef="#br0" timeOffset="1643.92">7141 4976 675 0,'-6'-20'161'0,"0"5"8"0,1 4-107 15,-3 1-8-15,3 6-4 0,7 2-4 0,-9 1-8 16,7 5-8-16,-3 4-7 0,-1 8-4 16,-2 9-3-16,5 6-4 0,-8 4-1 15,2 11 0-15,-3 4 1 0,7 4 1 16,-2 0-5-16,4 3-2 0,-4 0-2 16,11-1-1-16,-3-3-2 0,1-4 0 15,-4-3-1-15,6-5 0 0,-4-5-1 16,-1-6-6-16,-3-7-11 0,6-5-11 15,-3-4-14-15,0-5-7 0,-2-7-14 16,3-4-8-16,1-9-124 0,-1-5-125 0,1-2-302 16</inkml:trace>
  <inkml:trace contextRef="#ctx0" brushRef="#br0" timeOffset="1930.9">6985 5127 580 0,'0'-38'133'0,"2"0"3"15,2 1-91-15,0-1-15 0,10 3-6 0,3 1-2 16,2 2-2-16,1 1 0 0,4 7-1 16,3 3 1-16,6 7 0 0,4 6-1 15,3 6 0-15,1 5-2 0,4 5-1 16,0 7-2-16,2 5-1 0,-3 7-3 16,-7 4-2-16,0 1 0 0,-8 2-3 0,-3 2 0 15,-10 1-2-15,-7-2 0 16,-12-4 0-16,-2 0 2 0,-15-3 0 0,-11-2 0 15,-10-3 0-15,-4-3 0 0,-8-3 0 16,-1-1-1-16,-5-6-3 0,12-3-3 16,5-3-4-16,9-3-13 0,7-2-14 15,13-6-13-15,8-3 4 0,11-6-137 16,9-3-127-16,7 0-307 0</inkml:trace>
  <inkml:trace contextRef="#ctx0" brushRef="#br0" timeOffset="2244.7799">8048 4740 591 0,'14'-15'121'0,"-1"1"2"0,0 1-77 0,-2 3-78 15,-5 3 49-15,1 3 2 0,-2 7 8 16,-6 4 5-16,-8 6 2 0,2 8 4 15,-8 9 1-15,0 12-1 0,-6 6 0 16,3 6-3-16,-2 8-3 0,4 8-2 16,0 4-3-16,9 4-2 0,4 2-3 15,8 1-3-15,8-1-5 0,10-2-3 16,5-4-2-16,9-5-3 0,6-5-2 16,8-9-1-16,0-6-1 0,-4-4 0 15,-4-11-1-15,-4-4-7 0,-9-8-11 0,-9-9-12 16,-13-9-23-16,2-11-123 0,-13-9-22 15,-9-7-127-15,-2-4-248 0</inkml:trace>
  <inkml:trace contextRef="#ctx0" brushRef="#br0" timeOffset="3225.77">8727 5473 431 0,'-6'8'115'0,"1"1"8"15,1 2-54-15,-2 0-9 0,1-1-11 16,-1 1 9-16,2-1-6 0,0-2-4 16,1 0-2-16,-2-3-2 0,6-2-1 15,-2-2-4-15,1-2-4 0,-3-4-8 16,8-2-6-16,-5-7-6 0,3-4-5 15,-2-9-6-15,6-4-3 0,4-7-1 16,4-6 1-16,1-12-1 0,9-4 0 0,3-2 2 16,4-10-1-16,5-2 0 0,6 3-2 15,-4 3 1-15,-2 13 0 0,0 6-1 16,-4 8-1-16,-3 13 1 0,-4 8 2 16,-12 9 1-16,5 5 0 0,-3 4-1 15,-1 4 3-15,-2 7 1 0,1 7 0 16,3 8-1-16,0 11 0 0,-2 8 1 15,-2 6 0-15,1 8-1 0,-4 5-1 16,2 3 0-16,-2 1-1 0,0-5 0 16,-2-2-3-16,2-5-2 0,2-5-5 0,-3-9-3 15,-3-7-5-15,-1-6-5 0,10-7-5 16,-10-8-1-16,-3-6 2 0,-3-6 2 16,8-5 2-16,-1-7 3 0,-3-7 4 15,-10-3 5-15,9-3 2 0,-1-6-1 16,-1-2 2-16,-3 2 2 0,-1 3 1 15,-2 1 2-15,-2 2 1 0,-5 3 4 0,-3 6 2 16,-5 6 3-16,-2 5 2 0,-7 5 2 16,-3 7 1-16,-3 2 2 15,-7 2 0-15,-4 1-1 0,7 1-2 0,-6-1-1 16,0-3-1-16,-1-4-3 0,6 1-4 16,7-3-6-16,11 0-6 0,0-4-18 15,12-3-17-15,16-3 38 0,4-6-173 16,9-3-139-16,14 0-345 0</inkml:trace>
  <inkml:trace contextRef="#ctx0" brushRef="#br0" timeOffset="4012.64">9985 4971 763 0,'-5'-16'154'16,"2"4"5"-16,2 2-109 0,1 4-110 15,-9 1 90-15,12 7-6 0,-7 3-6 0,2 6-4 16,-1 5-4-16,0 8-3 0,-1 5-1 16,3 9 0-16,-3 4 2 0,8 3 0 15,3 5-1-15,7 0-2 0,5 0 0 16,1 1-2-16,7-6 0 0,4-3-2 15,1-5 1-15,-3-9 0 0,3-6 0 16,-2-9 1-16,2-10 0 0,-19-6 3 16,-6-10 3-16,0-5 2 0,15-12 2 15,-6-4 1-15,3-7 1 0,-6-8 1 0,-5-6-5 16,-3-4-1 0,-2 1-3-16,-1-1-1 0,2 0-1 0,-4 4-2 0,6 9-1 15,-7 9 1-15,2 9-2 0,-3 6 1 16,-1 8-3-16,2 7-9 0,7 6-14 15,0 3-13-15,0 4-18 0,2 6 11 16,8 1-152-16,-2 6-141 0,6 3-325 16</inkml:trace>
  <inkml:trace contextRef="#ctx0" brushRef="#br0" timeOffset="4520.65">10933 5401 667 0,'-8'4'152'0,"0"0"7"0,5-3-77 0,-4-2-41 16,-1-2-42-16,0-1 36 0,-5-5-5 16,6-1-7-16,0-5-7 0,-2-3-5 15,12-6-6-15,0-8-1 0,5-5-2 16,6-2 0-16,7-10-1 0,1-8 0 15,4-8 0-15,0-2 0 0,8 1 0 16,-3 2 1-16,0 4 0 0,-8 5 2 0,2 13 1 16,-5 11 0-16,-4 10 1 0,-10 7-1 15,1 7 0-15,3 9 1 0,-2 6-1 16,1 10 1-16,1 7 1 0,1 9 0 16,0 11 0-16,6 10-1 0,-11 6 0 15,7 3-2-15,1 4-3 0,1-1-1 16,-7 0-6-16,9-6-7 0,-2-6-6 15,3-6-4-15,-2-5-4 0,-1-9-6 16,-7-8-2-16,10-7 0 0,-9-9 11 0,-1-10 6 16,-7-8 4-16,-1-7 4 0,-2-3 5 15,2-9 4-15,-4-2 3 0,-4-4-2 16,7-1 0-16,1 2 1 0,-8-1 2 16,-6 1 2-16,-4 4 3 0,-2 7 2 15,-1 6 2-15,-15 6 1 0,-5 5 0 16,3 4 2-16,-3 2 0 0,4 6-3 0,1-3-2 15,-5 0-2-15,1-1-6 16,14-1-13-16,2-3-20 0,7-3-142 0,3-4-136 16,3 1-354-16</inkml:trace>
  <inkml:trace contextRef="#ctx0" brushRef="#br0" timeOffset="4865.7699">11786 4231 506 0,'16'-5'131'0,"-5"1"5"0,-1-2-52 16,1 1-27-16,1-1-5 0,-12-3-3 15,0 2-6-15,-9 1-5 0,0 0-4 0,-14 3-6 16,-1 6-8-16,-4 4-3 0,-3 3-3 16,-7 5 0-16,1 7 0 0,0 4-1 15,7 3-1-15,6 4-1 0,2 3-4 16,7 2 0-16,14 1-2 0,13-1-2 16,5 1-1-16,13-6-1 0,4-6-1 0,8-7-4 15,7-4-5-15,2-7-21 0,-5-5-17 16,5-6-71-16,-6-6-67 0,-10 3-130 15,-1-5-274-15</inkml:trace>
  <inkml:trace contextRef="#ctx0" brushRef="#br0" timeOffset="5222.69">12294 4244 757 0,'-10'1'156'0,"6"6"1"16,-3 2-135-16,10 6-7 0,5 9-4 15,2 6 7-15,6 11 6 0,-2 6 3 16,1 3 2-16,8 10 1 0,-5 5-5 15,-4 7-3-15,-1 3-3 0,-10 1-4 16,205-1-2-16,-212 1-2 0,1-1-3 16,-14-1 0-16,-10-8 20 0,-3 0-22 15,-6-4-2-15,-1-2-1 0,-206-3-1 0,209-8-1 16,0-6 0-16,6-5-23 0,-3-9 15 16,8-8-9-16,1-8-16 0,1-6-22 15,3-3-145-15,6-6 0 0,4-2-124 16,7-6-236-16</inkml:trace>
  <inkml:trace contextRef="#ctx0" brushRef="#br0" timeOffset="6903.01">14207 5324 448 0,'0'3'119'0,"1"-1"5"16,-9-4-43-16,4 2-31 0,-5 2-11 0,-1 1-5 15,-6-1-4-15,-5 1-3 0,-8 1-1 16,-3 2-2-16,-14-3-2 0,-3 2-1 16,-7-1 1-16,-3 4-1 0,-3-1 0 15,3 1-3-15,1-1-2 0,7 3 1 16,4-3-5-16,6 1-2 0,6-4-3 15,8 0-2-15,6-1-4 0,2-3-11 16,7 0-16-16,8-3-15 0,6-4 35 16,9-2-165-16,5-1-135 0,4 0-328 0</inkml:trace>
  <inkml:trace contextRef="#ctx0" brushRef="#br0" timeOffset="7217.82">14214 5174 538 0,'-7'-1'128'0,"-7"-1"5"15,-7 2-79-15,-1 0-13 0,-6 0-2 16,-10 2-2-16,-2 1-3 0,-6 1-2 0,-7 3 0 16,-1 2-4-16,-7 0-4 0,4-1-3 15,0-1-5-15,3 0-3 0,7-2-3 16,9-4-3-16,9-2-6 0,8-1-6 16,5 1-24-16,8 1-14 0,10-1-110 15,9-2-18-15,3 1-112 0,10 1-220 16</inkml:trace>
  <inkml:trace contextRef="#ctx0" brushRef="#br0" timeOffset="8387.73">15317 4729 481 0,'1'-14'124'0,"-3"1"5"16,0 2-63-16,2 0-13 0,-1 2-3 15,0 3-3-15,2 2-3 0,0 2-6 16,-1 0-6-16,-1 2-7 0,0 4-6 16,0 3-6-16,-2 6-3 0,1 1-1 0,-6 11 0 15,2 5 2-15,-1 8 1 0,-4 5 1 16,0 5-1-16,2 3-2 0,-3 7-2 16,1 0-2-16,-2-2-1 0,9 3-1 15,0-4-1-15,0-4-2 0,3-3 1 16,8-4-2-16,2-3-6 0,3-3-9 15,-1-6-15-15,2-9-10 0,0-5-5 16,1-11-131-16,-7-8-133 0,7-10-305 0</inkml:trace>
  <inkml:trace contextRef="#ctx0" brushRef="#br0" timeOffset="8698">15172 4857 440 0,'7'-30'117'0,"4"4"6"16,2-1-18-16,2 0-72 0,6 3-3 15,0 3-2-15,4 3-1 0,4 5-4 16,6 1-3-16,-2 3-2 0,4 5-3 16,2 7-2-16,3 4-3 0,0 7-2 15,-2 2-3-15,-3 5-1 0,4 7-1 16,-2 5-1-16,-3 4-1 0,-3 2 0 15,-7 4 0-15,-6 3 0 0,-9-1 0 0,-10-2 0 16,-15-2 0-16,-4-3 0 0,-10-5 0 16,-7-6 1-16,-2-5-1 0,-8-3 1 15,-3-8 0-15,4-4-5 0,-2-8-7 16,6-6-6-16,3-3 17 0,3-5-149 16,15-2-125-16,11-3-317 0</inkml:trace>
  <inkml:trace contextRef="#ctx0" brushRef="#br0" timeOffset="8961.15">16292 4564 631 0,'-4'-9'137'0,"-7"2"0"0,4 6-114 15,-8 4-8-15,1 5-3 0,-2 5-1 0,-1 7 1 16,-7 7 1-16,4 7 4 0,-1 8 1 15,5 9 1-15,0 9-1 0,3 4-2 16,4 2-3-16,11 4-3 0,-2 0-3 16,8 3-2-16,4-2-3 0,8-1 1 15,-1-2 0-15,8-2-1 0,3-5-2 16,4-2 0-16,-4-9 2 0,3-7-9 16,-2-10-16-16,-2-4-13 0,-4-11-125 15,-5-6-129-15,-2-7-318 0</inkml:trace>
  <inkml:trace contextRef="#ctx0" brushRef="#br0" timeOffset="9533.99">16575 5484 619 0,'-4'1'143'0,"4"-4"2"0,2-4-108 15,8-3-3-15,-2-5-6 16,4-3-4-16,0-4-5 0,2-9-5 0,7-1-1 15,3-2-2-15,0-6-2 0,11-3-2 16,-3-2-1-16,3-4-1 0,5-3-1 16,-10-2-2-16,4 2 0 0,-2 8 3 0,-7 5 5 15,3 4-1-15,-8 8 0 0,-7 12 0 16,3 7 1-16,-10 5 0 0,-2 5-5 16,-3 6-3-16,-5 8 0 0,7 12-1 15,-4 7-1-15,2 5 2 0,-2 7-1 16,2 7 0-16,1 2 0 0,2 0 0 15,-1-3 0-15,4 0 0 0,0-3-1 16,3-3-3-16,-1-6-2 0,2-6-7 16,-4-8-5-16,-1-6 2 0,0-7 1 15,-4-8 2-15,0-9 1 0,-4-5 1 0,-1-7 4 16,-2-2 4-16,-2-4-2 0,-3-1-3 16,-1-2 1-16,-4 1 0 0,-3 2 2 15,-4 3 1-15,-3 1 1 0,-9 3 0 16,3 3 1-16,-1 4-1 0,-4 2 1 15,4 3 0-15,-1 4 1 0,2 1-1 16,12 2 2-16,-8 0-8 0,11 3-10 16,5-1-10-16,3 0-123 0,12-3-123 15,11-4-308-15</inkml:trace>
  <inkml:trace contextRef="#ctx0" brushRef="#br0" timeOffset="9843.21">17331 4589 641 0,'-4'-8'137'16,"4"4"-1"-16,4 3-111 0,10 5-13 15,-1 2-1-15,6 5-1 0,8 6 2 16,10 7 3-16,1 5 3 0,-1 8 3 15,4 9 0-15,3 9-3 0,-8 3-1 16,-4 4-2-16,-5 5-1 0,-5 2-1 16,-6 2-2-16,-11-2-4 0,-5-2 2 0,-5 1-1 15,-11-2-2-15,-4-5-1 0,-5-6-2 16,-1-5-1-16,-3-3 0 0,0-9 0 16,-3-6-3-16,7-7-14 0,-5-7-17 15,7-4-138-15,4-9-139 0,7-5-354 16</inkml:trace>
  <inkml:trace contextRef="#ctx0" brushRef="#br0" timeOffset="10162.58">18742 5300 491 0,'9'-1'127'0,"-2"-1"5"16,-1-2-46-16,-2 0-40 0,-3 1-11 16,-4-2-6-16,-7 0-6 0,-3 1-4 15,-8-1-3-15,-8 0-2 0,-7 2-4 16,-7 1 0-16,-7 1-1 0,-2 1-1 0,-4 3-1 15,5 2-2-15,3 2-3 0,7 2 0 16,4 0-6-16,12 1-13 0,5 0-7 16,11-3-129-16,-1-4-125 0,8-4-316 15</inkml:trace>
  <inkml:trace contextRef="#ctx0" brushRef="#br0" timeOffset="10362.76">18482 5047 685 0,'-2'-2'143'0,"1"2"1"0,0 3-127 16,-5 2-4-16,7 8-2 0,-4 0-2 15,12 14 4-15,-5 4 0 0,-1 13 2 16,2 3 0-16,8 8-2 0,-5 3-2 16,1 3-4-16,-2-4-3 0,-1-4-1 0,-1-10-4 15,0-1-9-15,-1-8-10 16,-4-7-100-16,1-8-39 0,-5-7-117 0,-2-5-253 15</inkml:trace>
  <inkml:trace contextRef="#ctx0" brushRef="#br0" timeOffset="10890.53">23263 4830 821 0,'122'-14'292'0,"-62"5"1"0,-29 0-256 0,-17 4-143 0,-6 3 126 0,-5 5 127 15,0 7-139-15,-2 8-114 0,-1 9 1 0,0 10 108 0,0 7-1 0,0 7 1 0,0 7 0 0,0 4 3 0,0 1-1 0,221 2-4 31,-110 1-2-31,-56-2-2 0,-27-1 2 0,-15-6-8 0,-6-7-11 0,-3-4-14 0,-1-8-10 0,145-10-11 16,-73-8 48-16,-38-11-180 16,-18-4-130-16,-1-6-328 0</inkml:trace>
  <inkml:trace contextRef="#ctx0" brushRef="#br0" timeOffset="11153.3498">19418 4832 553 0,'13'-15'135'0,"4"-14"0"16,6 4-118-16,4 2-9 0,0 3 94 16,5 4-92-16,2 5 2 0,-4 6 2 0,1 3 1 15,1 5 1-15,1 6 0 0,-2 2-3 16,2 7-2-16,0 5-4 0,3 4-2 16,-4 5-2-16,-6 4 0 0,0 8-1 15,-3 1 1-15,-17-2 0 0,-8-1 0 16,-5-2 1-16,-7-3 0 0,-13-2 0 15,-8-6 0-15,-5-3 0 0,4-5-5 0,-1-5-10 16,-10-5-11-16,1-5 53 0,11-8-190 16,-4-2-134-16,-2-6-357 0</inkml:trace>
  <inkml:trace contextRef="#ctx0" brushRef="#br0" timeOffset="13313.64">19379 4767 417 0,'1'2'209'0,"-1"3"0"0,3 4-169 0,0 3 119 0,1 4-109 15,3 7-20-15,3 7-13 0,1 6 4 16,-4 3 5-16,-4 5-6 0,0 9-7 16,8 4-5-16,-9 3-11 0,3 5 14 15,-6 3 14-15,-6 3 13 0,-8-1 24 16,1 0-51-16,-2-2 4 0,8-1 6 0,-3-3-19 15,2-1-20-15,4 0-18 0,5-4-19 16,-5-3 55-16,8-2 1 0,0-6 0 16,1-3-1-16,1-9 0 0,-3-7 1 15,0-7-1-15,5-5 0 0,-9-6 1 16,2-3 1-16,-2-7 1 0,0-5-1 16,-1-3 0-16,-4-8-1 0,2-1 0 15,4-6-1-15,-10-6-1 0,2-8-1 0,3-7 0 16,1-9 1-16,8-4 0 0,0-12 0 15,1-4 0-15,8-6 0 0,-3-6 0 16,-2-2 0-16,1 3 0 0,-6-2 0 16,-3 7 1-16,-5 2 0 0,-7 6 0 15,-1 9 1-15,-5 7-8 0,4 3-13 16,1 11-23-16,5-2-142 0,14 4-148 16,12 1-372-16</inkml:trace>
  <inkml:trace contextRef="#ctx0" brushRef="#br0" timeOffset="17564.03">20364 5042 311 0,'-17'35'156'0,"-1"5"-78"0,-4 7 0 0,4 3 85 0,-1 7 2 0,18 3-78 15,-6 3-22-15,4-3-24 0,3 3-28 0,9-4-7 16,1-3 0-16,2-2 0 15,-5-7-1-15,13-3 0 0,-3-4-1 16,1-7 0-16,-5-3-1 0,1-7-1 16,-3-5 0-16,-1-4-1 0,-9-3 0 0,0-6-7 15,0-1-10-15,0-6-7 0,2 4-12 16,-1-10-7-16,2-2-130 0,2-4-129 16,6-2-305-16</inkml:trace>
  <inkml:trace contextRef="#ctx0" brushRef="#br0" timeOffset="18310.93">20610 5605 662 0,'2'0'137'0,"1"-1"0"15,-1 1-122-15,3 1-8 0,0-1-3 16,10 2-1-16,-1-1 4 0,4 1 2 15,3-1 0-15,7 1 1 0,3-1-2 16,5-2 1-16,-1-2-3 0,-1 0-2 0,-3-2-1 16,2-2-2-16,-3 1 0 0,-2 0 1 15,-12 0 0-15,-2-1 2 0,-5 1 3 16,5-4 2-16,-14 0 1 0,2-5 1 16,-11-2-1-16,11-2 1 0,-8 0-1 15,-2-7-1-15,-6 0-1 0,3 0-2 16,1-3 1-16,4 3-1 0,-2-2 0 15,12 2-2-15,-2-1 0 0,5 1 0 16,2 3 0-16,5 2-1 0,-2 1 1 0,5 4-1 16,-2 0 0-16,9 6-2 0,3 2 0 15,3 2 0-15,-1 3-1 0,9 2 1 16,-5 3-1-16,1 2 0 0,0 1 1 16,-6 2-1-16,-1 2 1 0,-5 3 0 15,-6 2 0-15,-6 0 0 0,0 2 0 16,-7 0 1-16,4-1-1 0,-12 0 1 15,6-3 0-15,-2-2 0 0,3-1 0 16,-8-3 0-16,3-1 1 0,-1 0 0 0,2-3 0 16,-11-1 0-16,3-2 0 0,-2-1-2 15,3-3-9-15,-3 0-16 0,1-3-17 16,-2-3-134-16,16-1-138 0,-6 0-343 16</inkml:trace>
  <inkml:trace contextRef="#ctx0" brushRef="#br0" timeOffset="19610.74">20830 5882 527 0,'-3'2'130'0,"1"-3"6"15,-3 1-71-15,4 0-18 0,-4 0-8 16,2-2-1-16,3 1-5 0,-2-2-4 16,2-1-3-16,-1-2-5 0,2 0-4 15,0-4-4-15,5-3-1 0,-4-6-1 0,2 0 0 16,1-4 1-16,6-6 0 0,2-3 0 16,-2-6-2-16,-3-3-2 0,10-8-3 15,-1-4-1-15,5-2-1 0,1 0-1 16,3-1 1-16,5 3 0 0,1 4 1 15,-4 9 0-15,7 4 1 0,-11 5 1 16,-4 8-1-16,-4 2 0 0,-1 6 0 16,-2 4-2-16,1 4 0 0,-5 1 0 0,14 2-2 15,-7 1 0-15,9 2 0 0,-3 1-1 16,-3 3 1-16,3 0 0 0,3 6 2 16,-11 2 1-16,5 4 2 0,-8 7 0 15,5 4 0-15,4 6 1 0,-4 3 0 16,-4 7 1-16,0 4 1 0,-8 4-1 15,2 1 1-15,-12 1 0 0,7 2-2 16,-5 1-1-16,-3-1-1 0,-3 0-2 16,9-3-1-16,0 1-1 0,6-4 0 15,3 2-1-15,-5-4 0 0,0-4 1 0,7-5-1 16,0-5 0-16,-4-7 0 0,0-1-2 16,-9-13-3-16,6-1-3 0,-1-9-3 15,-4-4-24-15,0-6-21 0,7-4 151 16,-9-6-291-16,-1-7-163 0,-1-6-448 15</inkml:trace>
  <inkml:trace contextRef="#ctx0" brushRef="#br0" timeOffset="19883.96">21431 5653 615 0,'3'-3'133'15,"-2"-2"5"-15,-1 0-104 0,1 1-9 16,-7-1 0-16,3 3 0 0,-13-2 2 0,-3 2-1 16,-14 0-2-16,-11 0 1 0,-1-2 1 15,-5 3 4-15,13 0-1 16,18 1-1-16,0-3 0 0,-54 2-2 0,3 2-6 16,6-1-6-16,11 0-5 0,4-1-2 15,11 1-2-15,26 0-9 0,7 0-7 16,5 1-9-16,8 4-14 0,6-1-13 0,8 0 90 15,7-2 61-15,-9 4-286 16,0-1-162-16,20 0-479 0</inkml:trace>
  <inkml:trace contextRef="#ctx0" brushRef="#br0" timeOffset="20265.94">20929 5346 511 0,'0'-11'130'0,"0"5"7"0,-2-3-66 15,1 4-21-15,1 1-7 0,2 4-6 16,-4-1-8-16,2 4-7 0,-2 2-5 16,1 7 0-16,-2 4-3 0,-2 8-1 15,0 10 0-15,-1 7 2 0,-3 7 1 16,-2 8 1-16,0 0-1 0,-3 6-2 0,0-4-1 16,0-1 0-16,1-1-2 0,-2-5-2 15,0-6-2-15,1-5-3 0,3-9 0 16,0-3-2-16,3-8-3 0,-1-8-6 15,4-3-12-15,5-7-11 0,1-3-19 16,6-8-129-16,6-8-138 0,4-9-328 16</inkml:trace>
  <inkml:trace contextRef="#ctx0" brushRef="#br0" timeOffset="20906.8298">22147 4748 389 0,'18'-1'107'16,"-1"0"6"-16,-1-2-51 0,-1 2-3 15,0-1 1-15,-10-1-3 0,2 0-7 16,-7-1-4-16,-5-3-5 0,-5-2-5 0,-6 0-7 16,-7 2-8-16,-3 3-4 0,-16 4-2 15,1 4 1-15,-7 7 1 0,5 7 0 16,0 7 2-16,6 5 0 0,2 4-2 16,12 5-1-16,7 3-2 0,2 2 1 15,9 2-1-15,12-2 2 0,4 2-2 16,10-5 0-16,9-4-2 0,7-5-2 15,10-5-3-15,0-5-6 0,-1-3-7 16,1-10-14-16,-1-5-15 0,-7-4-14 16,-3-4 1-16,-3-9-144 0,0-4-139 0,-2-1-327 15</inkml:trace>
  <inkml:trace contextRef="#ctx0" brushRef="#br0" timeOffset="21485.53">22636 4703 686 0,'-7'-12'154'15,"2"3"1"-15,5 3-116 0,-3 1-18 16,2 4-6-16,1 3-4 0,6 4-3 16,-1 7 3-16,2 5 4 0,2 8 5 15,6 9 1-15,4 11 2 0,1 7 1 16,0 7-2-16,3 10-4 0,-3 8-2 15,-3 3-4-15,-2 5 0 0,-3 0-3 0,-12 1-1 16,-6-1-1-16,-9-2-1 0,-5-4 1 16,-10 1 0-16,-8-5 1 0,-15-3 1 15,6-3 0-15,-7-1 2 0,0-8-3 16,0 1-1-16,7-21-2 0,3 6-1 16,7-4-1-16,4-7-2 0,9-9-5 15,5-5-9-15,8-7-15 0,1 1-26 16,5-21-105-16,7-7-40 0,7-7-133 15,3-4-270-15</inkml:trace>
  <inkml:trace contextRef="#ctx0" brushRef="#br0" timeOffset="25062.04">22649 6947 260 0,'2'-2'70'0,"0"2"2"16,1 0 10-16,-1 2-48 0,2-1 5 16,-2 0 9-16,-1 0 9 0,2 2 0 15,-2-2 2-15,-1 2-7 0,-1-1-9 16,2 0-8-16,-1 1-7 0,-2 2-6 16,-1 0-2-16,0 0-4 0,-1 1-2 0,-2-1-2 15,-7 2-2-15,4-1-1 0,-5 0-3 16,-6 1 1-16,-4-1-1 0,-2 0 1 15,-4-1 0-15,1 1 0 0,-5-2-1 16,2 1 0-16,0-2-1 0,1 0-1 16,-1-3-1-16,1-2-1 0,-2-1 0 15,-1-2-1-15,-5-4 0 0,6 2 0 0,-6-4 0 16,-3 0 0-16,1-2 0 0,-2 2-1 16,0 0 0-16,-1 1 0 0,-3 2 1 15,4 0-1-15,0 2 0 0,-1 4 2 16,0 1 0-16,-5 1 1 0,1 2 2 15,-3 3 0-15,1 5 2 0,3 3 1 16,-1 3 1-16,3 3 0 0,3 2-1 16,6 2 0-16,1 4-2 0,5 3-1 0,1 2-1 15,4 1-2-15,8 2 0 0,1 2-1 16,2-2 0-16,7-4 0 16,3-6-1-16,-1-4 1 0,4-5-1 0,0-5 2 15,1-6 1-15,-3-4-1 16,-2 1 1-16,-1-7-2 0,-5-6 1 0,-3-4-1 15,-9-1-3-15,-1-3 1 0,-4 0-1 16,-7-3 0-16,-3 0 0 0,-5 1 1 16,0 0 0-16,-6-1 1 0,-7 2-1 15,-9 0 1-15,0 2 0 0,-4 4 1 16,0 2-1-16,-7 2 2 0,4 2 0 0,-8 0 1 16,3 3 2-16,-4 2 2 0,3-1 2 15,-2 1 0-15,2 1 1 0,-3 2 0 16,9 0 0-16,3-1-1 0,4-2-3 15,2 2-1-15,9 1-1 0,1-2-2 16,6-2 0-16,5-1-1 0,8-2 0 0,-3-3-1 16,0-3-5-16,-1-2-9 0,-1-4-12 15,-2-3-12-15,2-1-10 0,3-2-9 16,8 0-128-16,11-2-129 0,12 3-301 16</inkml:trace>
  <inkml:trace contextRef="#ctx0" brushRef="#br0" timeOffset="25780.59">20793 8011 666 0,'-4'-3'145'16,"2"2"2"-16,3-1-120 0,1 2-7 15,0 0-4-15,0 2-3 0,2 1-1 16,4 1-1-16,5 2 0 0,2 0 0 16,0 2 0-16,8 1-1 0,5 1-3 15,8 1-1-15,2 0-2 0,5 0-2 0,0 1 0 16,2-1-1-16,-2-2 0 0,-3 0 0 15,-7-2 0-15,-7 0-1 0,-8-3 1 16,-4 0 0-16,-5-1 3 0,-6 0 3 16,-6 1 1-16,-4 1 2 0,-8 2 1 15,-6 4 2-15,-4 3 0 0,-4 2-2 16,-6 4 0 0,-5 0-1-16,-6 5 0 0,3 1 0 0,0 1 0 0,-1 2 0 15,3 2-2-15,4-1 0 0,4-2-1 16,6-1-1-16,3-2-2 0,8-5 0 0,3-4-2 15,2-2-5-15,4-4-7 0,6-3-13 16,4-2-10-16,0-1-14 0,5-4-7 16,5-4-132-16,3-2-131 0,4-3-313 15</inkml:trace>
  <inkml:trace contextRef="#ctx0" brushRef="#br0" timeOffset="26039.82">21395 8385 642 0,'-5'-5'141'0,"-3"3"1"16,-3 3-109-16,-3 3-16 0,-2 4-3 0,-3 5-1 16,-7 3 0-16,0 2 1 0,-5 4 5 15,-3 0 2-15,-6 3 2 0,0-2 1 16,-2 1 0-16,2-1-3 0,-2 0-5 15,7-2-3-15,6 0-5 0,5-4-6 16,8-1-12-16,7-2-15 0,7-5-14 16,6-6 113-16,8-5-246 0,15-2-148 15,5-1-387-15</inkml:trace>
  <inkml:trace contextRef="#ctx0" brushRef="#br0" timeOffset="26367.06">21853 8159 603 0,'-4'-15'134'0,"0"1"4"16,9 1-101-16,1 1-12 0,1 1-3 15,4 1 0-15,3 1 1 0,5 4-2 16,3 2 1-16,-2 3-2 0,4 3-2 15,-3 5-1-15,-2 2-2 0,-3 6-3 16,-2 2-3-16,-4 4 0 0,-6 3-1 16,-15-1-1-16,1 2 1 0,-5 0-1 15,-3-1 1-15,-3-3 1 0,-5-3 1 0,-2-3 0 16,6-2 1-16,1-4-2 16,-3-6 0-16,1-7-1 0,-2-4-2 0,3-6-2 15,4-4-5-15,4-4-6 0,0-7-11 16,10 0-12-16,10-1-15 0,11 0-136 15,8 1-139-15,12 4-338 0</inkml:trace>
  <inkml:trace contextRef="#ctx0" brushRef="#br0" timeOffset="30329.78">9558 10504 454 0,'11'-3'111'0,"4"4"5"0,-8-2-64 16,1 2-12-16,-2 1-4 0,-5-1 1 0,-2 0 2 16,-1 4-4-16,-6-2-2 0,-4 1-1 15,-8 4-2-15,-6-2 0 0,-12 0-2 16,-10-1-4-16,-13 2 0 0,-5 0-1 15,-4-3-2-15,-6-2-1 0,-4 0-4 16,0-2-4-16,5 3-4 0,3-5-3 16,2 0-1-16,6-2-1 0,6-1-1 15,12-1 0-15,12 2-2 0,8-3-8 0,15 0-10 16,12-3-13-16,13-1-11 0,12-1 1 16,12-3-136-16,11 1-131 0,11 0-303 15</inkml:trace>
  <inkml:trace contextRef="#ctx0" brushRef="#br0" timeOffset="30612.69">9670 10327 371 0,'-9'-5'100'16,"-1"0"5"-16,-6 2-46 0,-3 1-6 15,-7-1-4-15,-5 2-2 0,-4-1-3 16,-5 1-1-16,-7-2 1 0,-4 1-1 16,-6 2-2-16,2-2-2 0,-2 4-5 15,-4-2-4-15,-3 1-6 0,-2 0-6 0,-1 0-5 16,-2-1-4-16,-1 0-4 0,1 0-3 16,5-1-3-16,5 0-4 0,12-3-4 15,10 2-8-15,13-2-12 0,13 0-9 16,16-2 6-16,14-4-134 0,16-1-121 15,14-1-301-15</inkml:trace>
  <inkml:trace contextRef="#ctx0" brushRef="#br0" timeOffset="30986.42">9487 10148 578 0,'-13'-7'138'0,"4"0"6"16,2 2-84-16,4 2-19 0,0 2-10 15,2 2-3-15,6 4-4 0,4 3-4 16,2 4-4-16,5 3-6 0,7 3-1 16,8 2 1-16,7-1-2 0,6 1-2 15,8-2-3-15,4 2 0 0,2-1-2 16,1-1 1-16,-2-1-2 0,-6 2 1 15,-8-2-1-15,-7-1 0 0,-11-5 0 0,-7-1 1 16,-8-4 1-16,-8 0 2 0,-3 0 1 16,-14 2 0-16,-6 0 2 0,-6 5 3 15,-7 4 0-15,-7 5 0 0,-8 2 0 16,-9 6-2-16,5 4 0 0,-1 4-1 16,0-1-3-16,3 0-1 0,3 0-2 15,6-1-4-15,6-4-10 0,8-4-15 16,6-6 97-16,6-5-245 0,6-4-154 15,9-6-416-15</inkml:trace>
  <inkml:trace contextRef="#ctx0" brushRef="#br0" timeOffset="31569.99">12142 10111 631 0,'0'-8'155'0,"0"-2"10"16,-2 1-92-16,2 2-11 0,-1 3-4 16,1-1-7-16,-4 3-8 0,0 3-9 0,3 7-8 15,-4 6-5-15,-2 8-6 0,3 10-2 16,-6 9 0-16,-1 11 2 0,0 5 1 15,-5 6-2-15,5 2-3 0,-1-1-2 16,-3-2-3-16,5-2-2 0,2-5-1 16,0-4-1-16,4-6-5 0,-3-5-9 15,6-5-13-15,1-7-16 0,0-7-16 16,7-5-12-16,3-8-1 0,4-8-132 16,0-8-129-16,6-4-298 0</inkml:trace>
  <inkml:trace contextRef="#ctx0" brushRef="#br0" timeOffset="31850.73">12019 10185 621 0,'9'-37'132'16,"3"0"1"-16,7 2-105 0,0 0-14 16,4 1-1-16,5 6 1 0,1 1 4 15,5 6 4-15,2 5 2 0,3 8 1 16,2 7-1-16,1 9 0 0,-1 6-2 15,-3 7-5-15,-1 6-3 0,-7 4-3 16,-3 5-4-16,-7 1-1 0,-9-1-2 16,-5 3-1-16,-7-4 0 0,-10-2 0 15,-9 1 0-15,-8-4 1 0,-9-4-1 16,-5-3 1-16,-4-3-2 0,-3-3-2 16,3-3-5-16,3-6-10 0,6-3-11 0,8-2-11 15,9-2 18-15,9-6-153 0,12-3-130 16,10-5-319-16</inkml:trace>
  <inkml:trace contextRef="#ctx0" brushRef="#br0" timeOffset="32116.77">13096 10011 686 0,'-6'-6'140'15,"-2"1"1"-15,-3 5-117 0,-2 5-11 0,-1 6-11 16,-4 3 18-16,-3 10 4 0,-2 4 5 16,0 10 4-16,-2 6 0 0,1 9 0 15,3 7-5-15,2 7-4 0,4 2-5 16,2 0-4-16,3-1-5 0,8 1-2 16,5-5-4-16,6-6-1 0,4-4-1 15,10-4-3-15,5-5-9 0,4-10-15 16,5-5-20-16,1-12-65 0,2-10-75 15,2-11-130-15,-6-7-284 0</inkml:trace>
  <inkml:trace contextRef="#ctx0" brushRef="#br0" timeOffset="32625.59">13248 10671 683 0,'-7'1'154'0,"1"0"3"15,0-3-116-15,5-2-16 0,1-3-3 16,1-3-3-16,3-4-5 0,1-3-4 16,2-5-3-16,4-5 0 0,3-5-2 15,3-6-1-15,4-5 0 0,3-4-1 16,6-6-1-16,1-3 0 0,2 0-1 15,-1 4 0-15,-1 2 2 0,-3 11 2 0,-5 5 0 16,-4 10 0-16,-3 11 1 0,-5 8 1 16,-1 10 1-16,-2 7 0 0,0 9-1 15,-2 7-1-15,1 10 1 0,0 5 0 16,2 8-2-16,-2 4 0 0,3 2-2 16,1-1-1-16,3-3-1 0,2-6-1 15,1-4-3-15,2-9-2 0,-5-8-2 0,0-9-1 16,-3-6-1-16,-3-7 0 0,-4-5 1 15,-1-7 0-15,-3-1 1 0,-3-6 1 16,-1-4 1-16,-3-3 0 0,-4-1 0 16,-4-2 0-16,-2 3 2 0,-4 1 1 15,0 3 1-15,-3 4-1 0,-3 6 1 16,-2 3 1-16,0 4 0 0,-2 3 2 16,-1 2 1-16,0 3-1 0,1 1 0 15,6 0 1-15,4 3-2 0,2-1-7 0,9 1-15 16,8-1-10-16,6 0-2 0,10-3-2 15,7-4-132-15,4-7-124 0,15 0-289 16</inkml:trace>
  <inkml:trace contextRef="#ctx0" brushRef="#br0" timeOffset="32910.71">14043 9920 695 0,'-4'-13'152'0,"3"4"0"16,0 2-112-16,5 6-22 0,1 5-2 16,3 4 3-16,4 8 0 0,2 7 4 15,1 6 3-15,-3 7 2 0,5 9-1 16,0 6-3-16,-2 4-6 0,-1 6-3 16,-3 3-3-16,-6 5-2 0,-2 0-2 15,-10 0-2-15,-5 1 0 0,-5-4-2 0,-8 1 0 16,-5-6 0-16,-4-4-2 0,-4-2 0 15,2-6-1-15,-8-8 0 0,3-3-3 16,2-10-7-16,3-4-12 0,3-10-20 16,7-6-109-16,7-7-41 0,10-8-130 15,3-7-275-15</inkml:trace>
  <inkml:trace contextRef="#ctx0" brushRef="#br0" timeOffset="33476.94">15451 10194 534 0,'21'-17'134'0,"0"7"3"0,-8 0-44 15,-3 3-53-15,-4 0-6 0,-2 5-2 16,-2 1-1-16,-3 1-3 0,-3 5-2 16,-7 2-1-16,-7 5-4 0,-3 6-3 15,-7 4-1-15,-4 4-3 0,-3 4 1 16,-3 3-2-16,3 2-3 0,3-2-1 0,-5-1-1 16,5-1 0-16,0-2 1 0,-4-4 1 15,5-4 1-15,2-4 1 0,6-1-2 16,5-5-1-16,4-1-2 0,1-3-1 15,8 2-3-15,4-1-1 0,6 2-1 16,0 1-1-16,7 3 1 0,2 2 0 16,5 2 0-16,5 4 0 0,4 2 1 0,2-1-1 15,4-1 1-15,2-1 0 0,3-1-1 16,3 0 0-16,3-3 0 0,-2-2-3 16,0-1-8-16,-6 0-10 0,-6-2-12 15,-6-2-17-15,-8-3-13 0,-9-4-130 16,-8-1-136-16,-9-1-317 0</inkml:trace>
  <inkml:trace contextRef="#ctx0" brushRef="#br0" timeOffset="33765.65">14789 10903 708 0,'0'-2'149'0,"3"1"1"16,9 1-118-16,3 2-14 0,5 3-1 16,9 2 1-16,9 3 4 0,6 4 2 15,6 2-1-15,4 2-4 0,1 2-4 16,-2-2-4-16,-5 1-4 0,-5-3-6 15,-3-2-12-15,-8-1-21 0,-6-2-18 16,-11-3-124-16,-1 2-136 16,-6-5-326-16</inkml:trace>
  <inkml:trace contextRef="#ctx0" brushRef="#br0" timeOffset="34766.6899">16452 10175 672 0,'-3'2'141'16,"-2"-1"5"-16,4 0-118 0,1 3-8 0,-7-3-2 15,12 4 1-15,0-1 2 0,-4-2 1 16,6 1-2-16,4-5-3 0,3 1-1 15,5-4-3-15,-3-2-1 0,3-6-3 16,3-1-2-16,1-5-2 0,-3-2-2 16,0-3-1-16,-2-4 1 0,-1-3 0 15,-1 0 0-15,-2 0 1 0,-3 2 1 16,-1 2 0-16,-4 6 1 0,0 5 0 16,-1 6-1-16,-1 5-1 0,-3 6-1 0,0 5-1 15,-1 7-1-15,3 6-1 0,-2 9 1 16,1 7-1-16,2 7 3 0,-2 6 0 15,1 6 0-15,0 3 1 0,0 3 0 16,-1 3 0-16,1 0 0 0,-1 3-1 16,0-2-1-16,-2-4 0 0,0-2 0 15,-2-4-2-15,0-8 1 0,-1-5-1 16,0-3 0-16,0-5 1 0,1-7-1 16,2-3 0-16,-3-5 1 0,5-2-2 0,-1-5-1 15,1-3-1-15,4-4-1 0,9 0-1 16,-3-4-1-16,7-2-1 0,3-1-1 15,3-1 0-15,4 0 1 0,1 1 1 16,-7 0 1-16,2 1 0 0,-6 2 2 16,-4-1 3-16,-6 1 0 0,-8-2 1 15,-7 0 0-15,-8-1 0 0,-8 1 0 0,-4 0 1 16,-6 0-1-16,-1 1 2 0,-6 2 2 16,-2 1 1-16,2-1 1 0,-2 1 1 15,1 1 1-15,-1-1 0 0,-1-2-2 16,-2-1-1-16,2 0-1 0,2 1-2 15,5-2-6-15,7 1-12 0,3 0-11 16,13 1-21-16,12 0-137 0,15-1-144 16,7-2-352-16</inkml:trace>
  <inkml:trace contextRef="#ctx0" brushRef="#br0" timeOffset="36162.54">11708 9148 493 0,'-1'2'100'0,"4"-2"2"15,10 1-88-15,7 0-10 0,9 2 2 16,13-1 7-16,8 2 4 0,11 0 2 16,10-2 2-16,14-2 1 0,16 4 0 0,11-3-2 15,13-2-1-15,20 1-3 0,12-3-2 16,18 2-3-16,11 4-3 0,9-7-3 16,12 3-1-16,4 0 1 0,2-1 1 15,4 2 2-15,0 0 2 0,-3 3 3 0,-4-1 1 16,0 2 1-16,-4 2-2 0,-2 0-1 15,0 5-3-15,1-2-3 0,2 2-2 16,-1 2-6-16,-2 0-5 0,-1 0-6 16,-9 0-4-16,-4-6-3 0,-14 4-4 15,-15-6 0-15,-18-1 3 0,-18-3 4 16,-20-4 6-16,-16 1 8 0,-21-4 8 16,-18 1 9-16,-13-1 9 0,-13 1 8 15,-8 0 4-15,-6 1-1 0,-5 3-3 16,-4 1-7-16,2 4-6 0,-1 2-9 15,1 6-7-15,2 5-3 0,-3 8-1 16,2 7 1-16,2 7 1 0,-1 4 0 0,1 8 0 16,0 5 0-16,-1 4 0 0,3 8-1 15,0 7 0-15,3 5 0 0,0 6 0 16,2 8 0-16,0 4 0 0,4 10 0 16,0-1 1-16,-2 4 0 0,0 2 0 15,2 5 2-15,-1-1 0 0,-1-2 1 0,-3-3-1 16,-1 2 1-16,4-3 0 0,-5-5-1 15,-3-9 0-15,1-4-1 0,-3-7 0 16,2-3-1-16,-5-11 0 0,-3-8-1 16,1-6-1-16,-6-5 0 0,-3-11 0 15,-3-4 0-15,-6-10 0 0,-4-6 0 16,-4-6 2-16,-10-5-1 0,-7-3 2 16,-15-5-1-16,-8 0-1 0,-12-4-1 0,-13-2-3 15,-16-3-3-15,-7-1-3 0,-13-3-2 16,-5-2 0-16,-16-3 0 0,-6 0 1 15,-9-1 4-15,-2 0 6 0,-7 0 6 16,-10 1 3-16,4 4 3 0,-7 1 1 16,-4 2 0-16,3 5-1 0,-7 2-3 15,-2 1-2-15,-1 6-4 0,-9 2-2 16,1 0-2-16,-6 5-2 0,-3-1-1 16,2 4 1-16,-5 1-1 0,6-2 1 15,1 1 1-15,9 0 3 0,9-1 3 0,2-1 1 16,13 3 0-16,16-2 1 0,8 1 0 15,12-1 0-15,6 2-1 0,14 0-1 16,13-1-1-16,5-3 0 0,6 1-1 16,3 0 0-16,11 1 1 0,5-7-1 15,5 3 0-15,8-2 1 0,9-3-1 0,7 0 1 16,14-2 0-16,6-4 0 0,7-1 0 16,4-5 1-16,5-1 0 0,3-1 0 15,3-8 0-15,4-3-1 0,0-3 1 16,1-4 0-16,2-3-1 0,2-7 1 15,0-7-1-15,1-6 1 16,0-9-1-16,2-9 0 0,3-6 0 0,2-8 0 16,1-10-1-16,1-6 1 0,5-5 1 15,0-3 0-15,-1-5 2 0,-2-7-1 16,2-6 1-16,-2 1 0 0,-5-6 0 16,0 0 0-16,0-3 0 0,-1 2-1 0,-4 0 1 15,-5 0 0-15,2 2 1 0,0 5 1 16,-7 4 0-16,-5 4 2 0,3 7 1 15,1 5-1-15,1 8-2 0,-1 11 0 16,3 4-2-16,6 9-4 0,4 9-10 0,4 3-16 16,5 10-12-16,7 5-135 0,7 5-138 15,-1 11-338-15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5:58:46.95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20553 4810 419 0,'-19'-5'117'0,"1"-45"-1"15,17 79-26-15,-3-34-26 0,-1 10-59 16,14 1-3-16,3 2 1 0,6-1 0 16,2 2 3-16,12-2 2 0,2-2 3 15,4-1 2-15,2-3 2 0,8 0-1 0,6-1 0 16,10 0 0-16,3-1-2 0,11-2-1 16,4 1-1-16,5-1-1 0,12 2 0 15,10 0 1-15,0 0-2 0,9 1 0 16,5 1-1-16,15 0-1 0,3 0 0 15,9 2-1-15,0 1-1 0,14-1-1 16,2 1 1-16,2 0-2 0,5-1 0 16,23 2 0-16,-14-1-1 0,7-3 0 0,-3 2 0 15,8 0 0-15,6 0 0 0,0-1-1 16,-18 3 1-16,14 0-1 0,-4 2 1 16,2 3-1-16,-9 1 1 0,-12 2-1 15,-4 1 1-15,-6 1-1 0,-15 1 1 16,-12-1-1-16,-13 0 0 0,-11-3 1 15,-9 1-1-15,-11-2 1 0,-13 2-1 16,-8-3 0-16,-4-2 0 0,-8 1 1 16,-5-4-1-16,-6 0 0 0,-3-2 0 0,7 1 0 15,-8-3-1-15,-1 3 1 0,-2 0 0 16,-4-1 0-16,-5 1 0 16,-9 1-1-16,-11-1 1 0,3-2 0 0,-9 1 1 15,-2-2 1-15,-6 1 0 0,2 2 1 16,-5 2 0-16,1 0 0 0,-2 5 0 15,3 4-1-15,0 2 0 0,1 3-1 16,-1 3-1-16,4 6 1 0,1 1 0 16,0 7 0-16,-1 3 0 0,4 4 1 0,-3 4-1 15,1 2 1-15,-5 4 0 0,2 6 0 16,-2 4-1-16,-7 4 1 0,0 5-1 16,-2 2 0-16,-2 3 0 0,1 5 0 15,0 3-1-15,2 1 0 0,5 0 0 16,-10-1 1-16,3 5-1 0,-2 0 0 15,3 4 0-15,3-2 0 0,-7-2 0 0,-1 2 1 16,7 3 0-16,-2-5-1 0,5 2 1 16,1-2-1-16,-5-4 1 0,3 1 0 15,3-2-1-15,4-4 0 0,-3 2 1 16,0-6-1-16,1-1 1 0,2-1-1 16,0-2 1-16,2-2-1 0,1-2 0 15,8-1 1-15,1-4-1 0,-1-2 1 16,1-3-1-16,-2-5 1 0,0-4 0 15,-4-6-1-15,-5-4 1 0,-3-7 0 16,2-4 0-16,-4-6-1 0,-1-3 1 0,-3-3 0 16,-2-6 0-16,-1-2 0 0,-2-2 0 15,0-2 0-15,-2-2 1 0,-3 1-1 16,-1-1 0-16,-4-4-1 0,-8-2 1 16,-8 0-1-16,-10-2 0 0,-18 1 0 15,-5-3 0-15,-11-1 0 0,-11-1-1 16,-18 0 1-16,-3 0-1 0,-5-2 1 0,-2-4-1 15,-14 1 1-15,4 3 0 0,1-2 0 16,0-2 0-16,-8 1 0 0,3 0 0 16,2 4 0-16,2-2 0 0,-15-1 0 15,-9 4-2-15,-9 0 2 0,-3 2 0 16,-17 0 0-16,-12 2 0 0,-1 1 0 16,-6-2 0-16,4 1 2 0,6 2-2 15,-5-1 1-15,8 1-1 0,7-2 0 16,-1 5 1-16,15-2 0 0,-3 1-1 0,2 3 2 15,15-2-1-15,2 1 0 0,2 3 0 16,4 1-1-16,1 0 1 0,3 3 0 16,3-2-1-16,2 3 0 0,2 3 0 15,12-4 1-15,2-1-1 0,6 2 0 16,13 3 3-16,14-3 1 0,9-4 4 16,7-1 2-16,9 1 2 0,12-3 3 15,11-3 1-15,1-4 0 0,5 0-2 16,2 1-3-16,7-4-1 0,4-1-2 0,3 0-3 15,1-3-2-15,8-2 0 0,1-7-2 16,5 2 0-16,1-7-1 0,2-8-1 16,0-9 1-16,4-5-1 0,0-7 0 15,3-6 1-15,1-8 0 0,4-2-1 16,-1-3 1-16,2-5 0 0,-1-2 0 16,2-5-1-16,-2-1 2 0,-3-3-1 0,-3-5 0 15,1-1 0-15,-3-2 0 0,-1 0 0 16,-3 1 0-16,2-4-1 0,0-1 1 15,2-4 0-15,4 2-1 0,6-3 1 16,1-4-1-16,4-1-1 0,3 1 1 16,5 5-2-16,-2-1 1 0,-2-1 0 15,-2 5 0-15,2 5 1 0,-3 5 0 16,-5-2 1-16,-7 2 0 0,0 3 0 0,-2 7 0 16,-4-2 0-16,-1 7 0 0,-3 2 0 15,2 6 0-15,-1 4 1 0,-2 5-1 16,4 3 0-16,-1 6 0 0,-1 5 0 15,3 7-1-15,1 3 1 0,1 3 0 16,0 6 0-16,-1 3 1 0,1 6-1 16,-1 3 0-16,-1 3 1 0,-1 2-1 15,2 6 0-15,-2 3-1 0,1 1-1 0,0 1-1 16,2 2 0-16,-1-1 0 0,3 2 0 16,-2 1 0-16,5 1 1 0,0 0 1 15,2 3 1-15,-1-2 0 0,6 1 0 16,2-1 0-16,5 0 0 0,3 1 1 15,13-2-1-15,2 1 0 0,11 2 0 16,6-1 0-16,13 4 0 0,17-3 0 16,26-1 0-16,15-2-5 0,37 0-5 15,24-2-8-15,30 1-17 0,21-2-93 0,21 3-46 16,6 6-122-16,7-1-258 0</inkml:trace>
  <inkml:trace contextRef="#ctx0" brushRef="#br0" timeOffset="1175.1">25829 5544 427 0,'0'2'117'0,"-3"1"7"15,-1-1-20-15,1 1-42 0,6-1-43 0,-8 1 28 16,2-1-6-16,1-1-7 0,-1 1-5 16,6-1-5-16,-3-1-6 0,2 1-4 15,4-1-2-15,-1 0-4 0,5-1-1 16,7-2-1-16,2 0 0 0,5-2-1 16,11-3-2-16,3 0 0 0,7 0-3 15,3 1 1-15,-2 0-1 0,-1 0-1 16,1 4 1-16,-9-1-1 0,-5 2 1 0,-10-1 0 15,-8 2 0-15,-2 0 3 0,-11-1 1 16,-6 1 1-16,-6 0-1 0,0 0 1 16,-7-3 0-16,-1 0 0 0,-5-1-2 15,6 1-1-15,-2-5-1 0,1-1 2 16,-1-3-1-16,9-3 2 0,-4-4 0 16,7-1 0-16,0-4 0 0,13 0-1 15,3 0 0-15,4 2 0 0,3 2-1 16,12 4-1-16,0 2 0 0,1 9-1 0,1 2 1 15,6 3-1-15,-1 1 0 16,3 5-1-16,-4 0 1 0,2 3 0 0,3 1 0 16,-1 4 0-16,-4 5 0 0,-2 0 0 15,-3 0 0-15,-3 2 0 0,-3 0 0 16,-5-1 0-16,-11 0 1 0,-5-2-1 0,-6 2 2 16,0-1-1-16,-11-1 1 0,-4 3-1 15,-11-3 1-15,0 0-1 0,3-1 0 16,1 0 0-16,-5 0 0 0,8 0-1 15,5-4 0-15,5 1-1 0,7-2 0 16,0 0 0-16,7-1-1 0,4-3 0 16,7-1 0-16,5-1 0 0,7-1 1 15,2-3 0-15,9 0 1 0,-2-2-1 16,1 0 0-16,-2 1-3 0,-1 0-2 0,-3 0-3 16,-5 1-3-16,-3 0-4 0,-6 2-4 15,-2-1-5-15,-4 1-6 0,-2-2-3 16,-5 0-126-16,-3 0-119 0,-2 2-302 15</inkml:trace>
  <inkml:trace contextRef="#ctx0" brushRef="#br0" timeOffset="2516.02">20321 6632 553 0,'-19'-28'126'0,"10"-3"0"15,-3-8-87-15,6-4-18 0,5-7-4 16,6-4-1-16,9-5-2 0,8-2 0 16,5-2 2-16,15 2 0 0,4-3 0 15,8 1 0-15,7-1 0 0,4 6-1 16,7-1-3-16,6 4-1 0,4 2-2 16,10 9-2-16,9 1-1 0,6 2 1 15,9 4 0-15,3 8 0 0,3 4 1 0,2 4 1 16,0 8 1-16,-6 10-1 0,0 11-1 15,-5 5-1-15,-3 7-2 0,0 7 0 16,-13 9-2-16,-6 3-1 0,-3 8-1 16,-15 6 0-16,1 7-1 0,-2 7 1 15,-12 7-1-15,2 2 0 0,-6 9 1 16,-6 6-1-16,1 4 0 0,-11 1 1 16,-12 6-1-16,-8-1 1 0,-11 3 1 15,-6-3-1-15,-6-5 0 0,-10 0 0 0,-9-2 0 16,-8-5 0-16,-6 1-2 0,-5-5 0 15,-4-3 0-15,-7-2 0 0,2-5-1 16,-4-8 0-16,6 0 0 0,-3-11 1 16,-9-4 0-16,-3-4 1 0,-3-6 0 15,-3-4 0-15,-7-6 0 0,-10-5 0 16,-12-4 0-16,0-4 0 0,1-6 1 0,-10-7 0 16,-10-1 3-16,2-3 4 0,-2-6 5 15,4-3 4-15,-3-8 5 0,-8-4 4 16,10-4 3-16,11 0 0 0,-2-12-4 15,7-5-5-15,1-10-3 0,11-2-5 16,12-6-5-16,6-14-4 0,2-14-3 16,13-5-2-16,7-8-4 0,18-9-7 15,5-9-10-15,9-11-14 0,8-1-14 16,12-6-4-16,13-3-141 0,11 3 4 0,5 2 7 16,2 1 9-16,16 18-275 0</inkml:trace>
  <inkml:trace contextRef="#ctx0" brushRef="#br0" timeOffset="4209.96">21126 5848 901 0,'3'-4'171'0,"-1"3"0"16,-2 1-124-16,3 1-26 0,-2 3-24 15,0 2-25-15,-1 4-25 0,1 4 64 16,-1 3 0-16,-1 6-1 0,-1 2-1 16,-1 4-3-16,-1-1-1 0,-1 3-2 15,1-2 0-15,1 1-1 0,-1-3 0 16,2 0-1-16,1-4-2 0,1-2-3 16,0-4-3-16,1-2-5 0,-2-5-4 0,4-3-2 15,-1-5-1-15,-2-4-4 0,0-5-1 16,2-5 0-16,-3-6 3 0,-3-2 3 15,-1-8 2-15,5-2 2 0,-5-6 5 16,3-5 3-16,-1-2 3 0,6-1 2 16,1 0 2-16,2 2 1 0,-1 2 4 15,8 5 1-15,2 9 3 0,0 4 2 16,1 3 0-16,5 4 0 0,2 0-1 16,1 3-2-16,1 1-2 0,2 1-1 15,3 2 0-15,-3 5 0 0,-3 2 0 16,-2 5 0-16,1 6-1 0,-1 3 1 0,-4 1-2 15,-11 4 0-15,0 2 1 0,-9 3-1 16,-1 0 0-16,-7 0 0 0,-7 2 0 16,-4 3 0-16,2-1 0 0,1 0-1 15,2-3-1-15,1-2-1 0,0-5 1 16,4-4-1-16,6-1-2 0,2-6 0 0,1-3-1 16,5-1-1-16,2-2 1 0,5-3 0 15,1-1-1-15,2 1 2 0,1-2 0 16,3 0 1-16,1 0 0 0,1 3-1 15,8 2 0-15,-6 2 0 0,0 2 0 16,2 3 0-16,-1 3-1 0,-7 1 0 16,2 1 0-16,-11 3 0 0,5 1 1 15,-4 1 0-15,-5 2 1 0,0-1 1 0,-2 3 0 16,-7 1 1-16,-3-2 1 0,-12-2 0 16,-4-1 0-16,-1-1 1 0,-3-2 0 15,-5-3-1-15,2-4 1 0,-5 0-1 16,6-4 0-16,2-3-1 0,1-2-1 15,-2-3-5-15,5-2-9 0,2-5-14 16,9 0-14-16,4-4-137 0,6 1-138 16,4 2-340-16</inkml:trace>
  <inkml:trace contextRef="#ctx0" brushRef="#br0" timeOffset="5072.7699">20926 7260 556 0,'-8'-13'117'0,"1"-3"2"16,2-3-100-16,3-3-3 0,4-1-6 15,3-4 7-15,5 0 0 0,3-2 1 16,7 2 1-16,6-2-2 0,6-2 0 0,2-1 0 15,3 3-1-15,4-2-1 0,4 0-2 16,3 0 0-16,3-2-1 0,4-2-2 16,15 1-1-16,2 1 0 0,6 0-1 15,4 3-1-15,3 1 0 0,2 8 0 16,-1 5 1-16,-8 4 1 0,-2 4 0 16,-6 6 0-16,-6 2 0 0,-4 4-1 15,-7 1-1-15,-6 3-2 0,-4 3-1 16,-1 3-1-16,1 5-1 0,-5 7 1 15,-4 6-1-15,-2 6 0 0,-2 8 0 0,-8 5 0 16,-5 6 0-16,-7-2 0 0,-1 3-1 16,-6 4 0-16,-1-1 1 0,-5-1-2 15,1-1 1-15,-7 0 0 0,-2 3-1 16,-4-3 2-16,-9-5-1 0,-8 1 0 16,-1-2 1-16,-9-4-1 0,0-3 0 15,-1-2 1-15,-3-2-2 0,7-4 2 16,-4-4-2-16,-2-2 1 0,3-1 0 15,-10-6 0-15,-6-6 0 0,1-3 0 0,-4-1 0 16,-1-5 0-16,-1-6 0 0,-8-4 1 16,-3-5 1-16,1-4 4 0,-2-7 2 15,-2-2 1-15,-3-8 2 0,-4-4 1 16,13-3 1-16,0-6-1 0,2 0-1 16,7-3-1-16,9-1-3 0,7-2-2 15,6-3-1-15,6-2-1 0,17-3-5 0,7-2-8 16,7-8-9-16,10-3-11 0,7-1-15 15,12 2-11-15,6 1-135 0,6 4-137 16,8 7-327-16</inkml:trace>
  <inkml:trace contextRef="#ctx0" brushRef="#br0" timeOffset="5847.62">21368 7403 587 0,'-3'11'139'0,"1"-4"9"0,1-3-89 16,-1-2-7-16,1-4-3 0,1-2-4 16,0-2-4-16,0-5-5 0,2-4-6 15,3-3-8-15,2-4-7 0,2-4-2 16,4-7-3-16,1-5-2 0,7-4-2 15,11-4-2-15,-8-3-1 0,8-5-2 16,2-1-1-16,-5 6 1 0,4 3-1 16,-6 5 1-16,-10 8-1 0,6 9 0 15,-7 11 1-15,1 8-1 0,-1 7 1 0,-6 5 1 16,3 5-1-16,-2 8 2 0,4 6-1 16,-9 8 1-16,5 7 0 0,1 3-1 15,2 9 0-15,-5 2 0 0,2 2 0 16,-5-1-1-16,7-1 0 0,-4-4-1 15,-3-3-1-15,1-6-2 0,-2-5-3 16,4-6-3-16,-5-9-2 0,-2-4-2 16,-2-8 0-16,0-5 1 0,0-5 0 0,-1-6 0 15,-4-7 3-15,0-3 2 0,1-4 1 16,-4-4 0-16,-1-2 1 0,-1-3 2 16,-2 1 1-16,-6 3 0 0,3 3 2 15,-1 3-1-15,-3 2 2 0,-3 5 1 16,-5 3 3-16,-5 6 2 0,0 1 2 15,-6 6 2-15,-7 1 0 0,4 2 0 0,2 4-2 16,7 3-4-16,6 0-7 0,6-3-33 16,9-3-141-16,14-4-148 0,7-3-372 15</inkml:trace>
  <inkml:trace contextRef="#ctx0" brushRef="#br0" timeOffset="27521.12">3281 9243 880 0,'-1'-8'19'0,"0"0"1"0,1 2 21 16,1 1-2-16,-1 3-1 0,1-7 1 15,-2 3-3-15,4 4-3 0,-2 2-5 16,-1 6 0-16,-4 5 0 0,3 6-3 16,-4 10-1-16,-2 9-2 0,-4 9 0 15,2 9 1-15,-3 5-5 0,-3 8-2 16,-2 3-4-16,6 4-2 0,2 1-1 0,4 0-2 15,0-2-1-15,8-1-2 0,0-7-1 16,4-6-1-16,-1-6 0 0,0-8-1 16,-4-7 0-16,0-7 0 0,-6-5-1 15,1-5-2-15,0-5-4 0,-2-6-9 16,-1-7-11-16,2-5-18 0,3-5-19 16,4-12 1-16,5-5-141 0,3-7-141 0,4-1-327 15</inkml:trace>
  <inkml:trace contextRef="#ctx0" brushRef="#br0" timeOffset="27885.78">3147 9251 603 0,'0'-22'145'0,"-1"3"8"16,2 2-92-16,3 4-16 0,2 1-6 15,4 1-5-15,2 2-4 0,8 0-6 16,5 2-6-16,1 0-3 0,7 4-2 0,5 4-1 16,5 4-2-16,5 3-1 0,2 5-3 15,6 4-1-15,3 6-1 0,-3 3-2 16,-3 5-1-16,-4 3 0 0,-7 2 0 15,-13 5-1-15,-13-1 2 0,-9-1-1 16,-15 1 1-16,-14-5 1 0,-14 2 0 16,-8-3 0-16,-3-5-1 0,-5-4-1 15,-5-6-7-15,3-4-9 0,7-5-12 0,8-5-11 16,8-6-12-16,8-7-129 0,9-3-131 16,11-2-312-16</inkml:trace>
  <inkml:trace contextRef="#ctx0" brushRef="#br0" timeOffset="28219.92">4336 9251 551 0,'2'-12'145'16,"-4"3"5"-16,-1 4-32 0,-3 5-78 0,-3 6-7 15,-6 8 0-15,-3 8 1 0,-6 10-2 16,-1 11-1-16,-2 6-1 0,-1 10-1 16,0 9-4-16,5 3-3 0,6 5-5 15,4 0-2-15,5 1-2 0,4-2-3 16,5-3-2-16,7-7-1 0,4-2-2 15,5-8-3-15,4-5-9 0,2-12-12 16,2-9-17-16,4-8-20 0,0-9-129 16,-2-8-9-16,-4-8-119 0,3-8-226 15</inkml:trace>
  <inkml:trace contextRef="#ctx0" brushRef="#br0" timeOffset="28562.62">4554 9432 731 0,'-5'-9'165'0,"1"3"3"16,2 2-122-16,1 2-18 0,3 5-5 15,-1 5 2-15,4 5 0 0,0 7-1 16,1 6-1-16,-2 7 1 0,0 10 1 0,-3 6-2 16,-2 5-5-16,-2 4-4 0,-3 1-3 15,0 1-3-15,0-1-3 0,-2-2-2 16,1-7-1-16,3-5-3 0,-1-6-4 16,2-7-7-16,-2-9-8 0,4-6-10 15,1-6-7-15,1-7-8 0,0-9-10 16,3-8-3-16,-1-9-3 0,1-10 0 15,0-11-108-15,1-11-113 0,0-9-272 0</inkml:trace>
  <inkml:trace contextRef="#ctx0" brushRef="#br0" timeOffset="28983.2">4576 9475 538 0,'-2'-27'147'0,"-2"3"5"16,2 3-50-16,4 7-45 0,5 1-15 16,3 2-10-16,7-1-7 0,8 1-7 15,6 2-4-15,6 3-2 0,2 0-2 0,3 5 0 16,4 7-1-16,-2 5 0 15,-5 1 0-15,-5 8 1 0,-7 2 0 0,-3 6 2 16,-8 1 2-16,-11-2-1 0,-5 3-1 16,-8 2 0-16,-3 0-2 0,-5-3-2 15,-5-4-1-15,-1 0-3 0,0 0-2 16,1-3 0-16,4-4-1 0,1-3 0 16,6-3-1-16,3-1 0 0,2-3 0 15,4-3-1-15,3-3-1 0,3-1 1 0,6 0-1 16,3 2 1-16,4-2 0 0,5 3 0 15,2 0 1-15,2 2-1 0,0 2 1 16,0 5-1-16,0 0 0 0,0 3 0 16,-1 4 0-16,1 1 1 0,-2 2-1 15,-1 2 0-15,-5 2 1 0,-5 1-1 16,-4 1 2-16,-7 2 0 0,-9 1 2 16,-7 1 2-16,-6 1 0 0,-5-1 3 0,-4-1 2 15,-6-3 1-15,-5-2-1 0,-2-2 1 16,-2-5 0-16,-5-6 0 0,-2-6-2 15,-5-6-2-15,1-4-3 0,1-6-6 16,6-6-9-16,4-7-14 0,9-8-19 16,8-3-17-16,13-6-51 0,11-6-87 15,18-9-130-15,14-5-281 0</inkml:trace>
  <inkml:trace contextRef="#ctx0" brushRef="#br0" timeOffset="29334.72">5511 9160 721 0,'-5'-3'153'0,"1"3"1"0,3 3-123 15,2 5-12-15,1 6-2 0,5 4 3 16,1 8 4-16,7 5 3 0,3 10 3 16,2 5-2-16,3 7-3 0,1 5-4 15,-1 6-4-15,0 3-4 0,-7 5-2 0,-2 0-2 16,-5 1-1-16,-8 1-1 0,-10-1 0 16,-6-3-1-16,-7 1-1 0,-5-5-1 15,-7-5-1-15,-4-4 0 0,-5-8-1 16,2-5 0-16,3-7 0 0,2-7-4 15,2-9-8-15,6-8-13 0,4-9-25 16,12-8 95-16,7-8-243 0,8-11-162 16,5-4-420-16</inkml:trace>
  <inkml:trace contextRef="#ctx0" brushRef="#br0" timeOffset="29770.36">7012 10167 603 0,'1'2'135'16,"-7"-3"7"-16,1 2-100 0,-2 0-9 15,-8 1-1-15,-5 0 2 0,-6-1 2 16,-7 2-2-16,-8 2-3 0,-5-2-3 15,-7 2-3-15,2 0-2 0,0-1-4 16,-4-2-4-16,4 0-4 0,6-4-5 0,7 0-2 16,6-2-2-16,3-2-4 0,11-1-8 15,13-1-10-15,9 0-12 0,10-2-9 16,11-1-11-16,6-1-13 0,6-2-12 16,3-1-91-16,7 4-104 0,1 1-243 15</inkml:trace>
  <inkml:trace contextRef="#ctx0" brushRef="#br0" timeOffset="29948.9">6912 9975 649 0,'-12'-2'146'15,"-5"0"5"-15,-6 1-106 0,-4-1-17 16,-5 2-3-16,-3 0 2 0,-6 0 0 16,1 2-3-16,-2-1-2 0,3 2-4 15,2-1-2-15,1 1-3 0,2-2-3 16,2-2-7-16,2-2-3 0,6 1-15 0,0-2-15 15,6-1 22-15,8-2-165 0,4-3-140 16,2 3-351-16</inkml:trace>
  <inkml:trace contextRef="#ctx0" brushRef="#br0" timeOffset="30470.45">7904 9391 616 0,'-5'-16'154'0,"2"4"6"0,-1 2-48 16,3 4-66-16,1 2-8 0,0 3-11 15,0 3 4-15,2 6 0 0,-2 9 0 16,1 9-1-16,1 9-3 0,0 12 0 0,-2 12 2 16,-1 9 2-16,-4 8-4 0,3 4-5 15,-6 1-4-15,-3 0-3 0,-2 0-3 16,-2-6-3-16,0-1-3 0,2-8-2 15,-2-7-2-15,4-6-8 0,2-6-12 16,3-10-17-16,5-6-23 0,-2-13-20 16,7-8-137-16,2-11-156 0,6-12-352 15</inkml:trace>
  <inkml:trace contextRef="#ctx0" brushRef="#br0" timeOffset="30774.82">7701 9636 609 0,'-6'-45'127'0,"9"1"3"0,2-3-104 15,11-1-10-15,1 5 1 0,5 4 1 0,4 6 10 16,0 5 4-16,3 5 2 0,4 7 0 16,-4 9-2-16,1 1-3 0,1 4-3 15,-3 3-5-15,4 4-4 0,2 6-4 16,-1 6-3-16,1 6-1 0,1 8-2 15,-1 7-1-15,-1 6-2 0,-5 7-2 16,-9 2 0-16,-8 1-1 0,-11 0 1 16,-10-6-1-16,-11-1 1 0,-8-6 0 15,-9-3 1-15,-5-6 0 0,-8-7-2 16,2-7-2-16,-1-4-8 0,0-9-14 16,6-5-16-16,7-7 119 0,13-6-262 0,11-5-155 15,17-3-415-15</inkml:trace>
  <inkml:trace contextRef="#ctx0" brushRef="#br0" timeOffset="31093.74">8808 9304 645 0,'-7'-13'138'0,"2"2"4"15,2 8-114-15,-2 3-10 0,-3 2 1 16,-1 7 4-16,-4 4 2 0,-2 7 1 0,-6 9 1 16,2 11-1-16,0 8-2 15,-2 7-2-15,0 9-5 0,3 7-2 0,4 6-3 16,4 2-2-16,0 4 0 0,5 0-2 16,7 2 1-16,6 1-2 0,5-1-1 15,3-2-2-15,2-5 0 0,4-4-1 16,0-5-1-16,0-9-1 0,-3-6 0 15,-2-10 0-15,-2-8-5 0,-5-9-9 16,-2-7-10-16,-2-10-18 0,-1-10-39 0,0-11-102 16,0-4-133-16,0-4-299 0</inkml:trace>
  <inkml:trace contextRef="#ctx0" brushRef="#br0" timeOffset="31807.9">9184 9720 659 0,'-2'-15'159'0,"-1"1"8"0,1 5-94 16,-1 4-19-16,3 4-8 0,-1 0-6 0,1 1-7 15,0 5-5-15,-1 7-3 0,1 7-2 16,-1 8-2-16,-3 7 0 0,3 10 0 16,-2 9 1-16,0 4-2 0,0 1-6 15,1 1-4-15,0-2-4 0,2-4-2 16,2-1-1-16,-1-5-2 0,1-6-5 16,2-6-9-16,-1-6-11 0,-1-6-13 0,2-6-12 15,-4-7-10-15,2-9-10 0,1-7-7 16,-1-10 12-16,3-6-120 0,0-12-111 15,2-6-280-15</inkml:trace>
  <inkml:trace contextRef="#ctx0" brushRef="#br0" timeOffset="32235.15">9204 9751 548 0,'-1'-31'150'0,"1"4"5"16,1 4-29-16,1-2-76 0,9 5-15 16,5 0-6-16,7 3-5 0,2-1-6 15,6 4-3-15,5 1-2 0,6 5-1 16,-1 3-1-16,0 5 0 0,-2 4 0 15,-1 4 0-15,-1 5 1 0,-5 4 0 16,-6 2-1-16,-9 5 0 0,-2 2 0 16,-11 3-2-16,-7 2 0 0,-8 2-2 0,-4 0 0 15,-4 3-2-15,-5-2 0 0,-1-2-2 16,2-1-1-16,3-3-1 0,4-2 0 16,2-4 0-16,7-3-1 0,3-2 0 15,5-5-1-15,7 0 0 0,4-2-2 16,4-1 0-16,6-3 0 0,7 4-2 15,3-4-1-15,5 1 0 0,1 3 1 16,2 3-1-16,-2 3 1 0,-4 2 1 16,-5 0 0-16,-4 7 2 0,-5 2 1 15,-1 0-1-15,-11 0 1 0,-8 1 1 0,-2-1 0 16,-8-2 2-16,-5-2 0 0,-8 0 2 16,-10-4 1-16,-2 1 1 0,-3-3 1 15,-5-1 0-15,-1-2 0 0,-9-3 1 16,-1-4-1-16,-2-3 0 0,-6-7-1 15,-1-4-1-15,2-4-1 0,3-3 0 16,9-2-4-16,7-3-6 0,10-5-10 16,12 0-14-16,8-3-18 0,9-4-9 15,8-1-137-15,11 0-140 0,8 3-329 16</inkml:trace>
  <inkml:trace contextRef="#ctx0" brushRef="#br0" timeOffset="35706.4">10454 9857 560 0,'13'-18'136'0,"-7"0"6"0,-1 5-75 15,-3 0-16-15,-4 11-6 0,0-3-3 0,-1 4-6 16,-3 3-3-16,-1 9-4 0,0 9-4 16,-4 10-6-16,4 3-3 0,-7 14-3 15,3 5-1-15,1 4-1 0,5 4-4 16,5 3-2-16,5-1-1 0,1 0-3 16,10-3 1-16,4-3-2 0,3-1 1 15,4-10 0-15,0-8 0 0,3-6 0 16,2-12 0-16,0-6 0 0,1-11 1 15,-2-4 0-15,-4-8 0 0,-1-9 0 0,-2-5 1 16,-2-9 2-16,-2-7 0 0,-3-3 2 16,-2-6 2-16,2-5 0 0,-1 0 0 15,-2-2 0-15,-2 4-1 0,-2 0-1 16,0-1 0-16,-3 5-2 0,-2 8 0 16,0 4 0-16,0 5 0 0,-1 5-1 15,-2 8-1-15,0 4 0 0,2 3-1 16,-1 3-2-16,-1 2 0 0,-1 1-1 0,3 2-7 15,-3 1-10-15,3 0-16 0,0 2-22 16,2 2-142-16,0-2-151 0,1 1-366 16</inkml:trace>
  <inkml:trace contextRef="#ctx0" brushRef="#br0" timeOffset="37791.93">11617 9622 498 0,'5'-8'124'0,"-2"-2"6"0,-2 0-71 16,0 1-14-16,-1 1-4 0,-1 0-1 16,0 3-3-16,-2 2-4 0,0 1-7 15,-2 6-1-15,-6 8-1 0,-3 8 0 16,-7 11-1-16,-3 9 0 0,-5 12 0 15,0 11 1-15,2 7-1 0,2 5-4 16,2 6-2-16,9 5-4 0,9 3-3 16,10-1-2-16,8-3-2 0,5-3-1 15,5-5-1-15,9-4-2 0,-1-11 0 16,-3-11 0-16,-3-6-2 0,-3-7 1 0,-5-10-7 16,-6-6-10-16,-2-10-11 0,-5-4-16 15,1-9-1-15,-2-10-143 0,6-5-141 16,2-7-331-16</inkml:trace>
  <inkml:trace contextRef="#ctx0" brushRef="#br0" timeOffset="38507">12037 9867 758 0,'0'-17'161'0,"0"6"9"0,-3 1-99 0,2 4-104 0,0 1 75 0,-1 3-7 15,2 6-7-15,-1 5-6 0,-1 4-5 16,-2 6-4-16,-1 6-3 0,0 7 1 16,-2 7 0-16,-1 0 1 0,-1 4-2 15,-2 1-3-15,0 0-2 0,1-2-1 16,-3-2-2-16,2-2 0 0,0-3-3 15,6-4-5-15,-2-5-7 0,3-8-7 16,-1-4-6-16,8-3-1 0,-4-10-4 0,1-8-5 16,-3-7 0-16,8-4 3 0,-4-10 6 15,3-7 5-15,-3-7 1 0,8-4 5 16,-1-6 5-16,3-2 6 0,-1-3 4 16,5 4 4-16,-1 3 5 0,0 6 4 15,-1 4 4-15,-1 10 3 0,1 8 1 16,2 4 0-16,0 5-2 0,3 4-4 15,2 3-3-15,1 1-3 0,6 3-2 16,1 0 0-16,5 5 0 0,3 2 0 0,0 5 1 16,-1 2-1-16,0 6 0 15,-6 2 0-15,-4 0 1 0,-8 2 0 0,-11 1 3 16,-7 2 2-16,-10-3-1 0,-12 0 1 16,-4 0-1-16,-7 0-2 0,0-1-1 15,0-2-4-15,5-3-2 0,5-3-1 16,8-2-2-16,7-1-2 0,4-4-2 15,6-1-2-15,6 0 1 0,2-1 109 16,6 1-110-16,2 0 2 0,3 0 2 16,7 1 2-16,-1 2 0 0,0 2 1 0,0 2-110 15,-2 1 110-15,0 1 0 0,-5 5-1 16,-5 1 1-16,-1-2-1 0,-2 0 1 16,-1 5 0-16,-6 0 0 0,0 2 2 15,-6-3 1-15,0 1 1 0,-6 0 0 16,-4 1 2-16,-6-5 1 0,-7-3 0 0,-6-2 1 15,-2 1-1-15,-6-8 1 0,-2-3-2 16,1-4 0-16,-3-4-1 0,3-3-2 16,1-6-5-16,1-4-6 0,5-2-9 15,6-5-9-15,4-3-13 0,10 3-15 16,12-4 1-16,11 3-136 0,10 3-131 16,15 2-317-16</inkml:trace>
  <inkml:trace contextRef="#ctx0" brushRef="#br0" timeOffset="38740.92">13003 10354 571 0,'0'1'137'0,"-1"1"5"0,-2 0-48 15,1-1-62-15,-4-1-5 0,-3 1 0 16,-4-1 2-16,-5-1-1 0,-5-3-4 15,-4 0-3-15,-5 0-5 0,-5-3-3 16,1 1-1-16,1 0-3 0,0 0-3 16,8 3-6-16,4 0-12 0,7 0-20 15,11 1-21-15,9-2-118 0,12 1-131 16,14-1-315-16</inkml:trace>
  <inkml:trace contextRef="#ctx0" brushRef="#br0" timeOffset="39284.7898">13371 10416 583 0,'-10'-1'137'15,"5"-1"4"-15,-3-1-73 0,2 1-40 16,0-3-1-16,5-1 2 0,0-4-2 16,3-4-3-16,2 0-2 0,3-4-2 15,4-3-3-15,4-6-2 0,3-2-2 0,5-4-2 16,-1-3-2-16,6-6-1 0,2-4 0 16,0-2 0-16,2 0-1 0,-2-2 1 15,-2 5 0-15,0 3 1 0,-6 8 0 16,-3 9 1-16,-6 8-2 0,0 5-1 15,-3 7-1-15,1 4-2 0,0 4-1 16,0 8-1-16,1 5-1 0,2 5 1 16,-1 7 0-16,1 9-1 0,-5 5 1 15,1 5-1-15,-4 1 0 0,1 0 0 0,-1 0-4 16,-1-4-2-16,-2-6-5 0,2-5-3 16,-4-4-2-16,4-7-2 0,-1-5 0 15,-3-7 2-15,-3-5 6 0,-1-3 3 16,0-4 4-16,-3-5 2 0,-4-2 2 15,-1-2 0-15,-2-3 1 0,1-2-3 16,-8-1 1-16,1 1 1 0,-1 0 1 0,0 0 1 16,-5 2 1-16,-1 1 1 0,-1 3 0 15,2 4 1-15,-1 1-1 0,2 3-2 16,0 2-1-16,7 2-1 0,4 4-5 16,4 1-11-16,4 2-15 0,8-2-17 15,6 1-130-15,6-2-138 0,10-1-334 16</inkml:trace>
  <inkml:trace contextRef="#ctx0" brushRef="#br0" timeOffset="39786.6199">14247 9568 571 0,'-2'-9'133'15,"1"2"7"-15,1 1-90 0,-4 2-12 16,4 2-2-16,1 1-7 0,0 1-3 16,1 2-3-16,2 4-1 0,3 4-1 15,5 3 0-15,-5 8-1 0,7 6 3 16,2 8 0-16,2 7-1 0,-1 9-4 15,-1 6-2-15,-2 8-3 0,1 3-3 0,-14 1-1 16,-5 1-2-16,-6-2-2 16,-3-1-1-16,-8-3-1 0,-2-4-1 15,-4-3 0-15,2-5-1 0,-3-5 0 16,2-6 1-16,-1-8-2 0,2-6-2 0,2-9-4 16,1-5-10-16,3-6-11 0,6-4-17 15,0-5-60-15,6-4-81 0,2-1-127 0,9-8-282 16</inkml:trace>
  <inkml:trace contextRef="#ctx0" brushRef="#br0" timeOffset="40307.0899">14575 9034 645 0,'0'4'143'0,"3"3"1"0,-1 5-80 16,7 5-52-16,3 7-6 0,2 10 2 15,2 9 6-15,5 12 5 0,6 13 5 16,-1 10 4-16,-2 12 1 0,1 13-1 15,4 10-1-15,-3 8-4 0,-10 2-5 16,-6 3-5-16,-3 2-4 0,-7-2-4 16,-11-6 0-16,-11-4-2 0,-4-7 0 15,-3-5 0-15,-11-10 2 0,-4-9 1 16,-3-8 0-16,-4-6 2 0,-6-11 0 16,1-7 0-16,0-9-1 0,5-7-1 0,2-6-2 15,4-8-3-15,10-8-11 16,6-8-19-16,6-8 131 0,6-9-293 0,2-4-172 15,9-4-477-15</inkml:trace>
  <inkml:trace contextRef="#ctx0" brushRef="#br0" timeOffset="45787.13">22965 7413 422 0,'5'3'112'0,"-7"2"4"0,-10 3-51 16,-6 3-13-16,-3 5-18 0,-3 0-8 15,-8 2-4-15,2 2-5 0,-6-2-3 16,-5 2-2-16,-2-3-4 0,-5 0-1 0,-1-3-2 16,5-3-4-16,1-2-7 0,13-3 8 15,7-6-133-15,9-6-112 0,18-3-291 16</inkml:trace>
  <inkml:trace contextRef="#ctx0" brushRef="#br0" timeOffset="46025.71">23111 6914 594 0,'-5'-14'123'0,"-5"3"0"0,11 1-108 16,-3 6-7-16,-6 2-2 0,-12 4 1 15,2 7 1-15,-10 6 2 0,-4 6 1 16,-11 4-3-16,2 4 0 0,-4 3-1 16,0 0 0-16,0-3-2 0,8-2-2 0,0-6-3 15,8-4-6-15,2-3-7 0,16-7-35 16,6-7-87-16,8-7-106 16,7-3-258-16</inkml:trace>
  <inkml:trace contextRef="#ctx0" brushRef="#br0" timeOffset="46202.87">23141 6336 521 0,'-22'-9'120'0,"-12"3"0"16,-2 5-52-16,-5 8-61 0,-3 8-6 0,-10 8 0 15,2 9 0-15,-10 6 0 0,-12 4 1 16,1 6 1-16,1 2 0 0,1-4 0 15,4-4-2-15,7-7-5 0,16-6-6 16,19-8-112-16,8-12-103 0,11-7-265 0</inkml:trace>
  <inkml:trace contextRef="#ctx0" brushRef="#br0" timeOffset="46416.83">22774 5779 598 0,'-16'6'123'0,"-9"5"0"0,-2 11-109 0,-7 10-13 15,-7 7-2-15,-6 9-2 0,-7 4 1 16,-2 4-2-16,-1 4-2 0,-3-1-4 16,3 0-4-16,7-3-4 0,-1-4-17 15,2-7-61-15,-2-5-24 16,3-7-75-16,7-7-159 0</inkml:trace>
  <inkml:trace contextRef="#ctx0" brushRef="#br0" timeOffset="46617.08">22229 5695 389 0,'-12'-11'98'0,"-12"11"2"0,-11 7-23 16,-11 16-53-16,-8 15-12 0,-10 16-1 0,-12 13 0 16,-11 13-2-16,-8 8 0 0,5 5-2 15,5 7-4-15,4-6-108 0,9-8-93 16,10-6-248-16</inkml:trace>
  <inkml:trace contextRef="#ctx0" brushRef="#br0" timeOffset="46958.25">21570 5573 484 0,'-2'-1'120'0,"-11"7"1"16,-6 4-20-16,-5 9-88 0,-5 5-10 16,-5 11-2-16,-6 10 0 0,-10 8 0 15,-6 11 2-15,-8 7 0 0,-8 3 2 0,-3 8 0 16,-3 2 1-16,2 2-2 0,1-5 1 15,7-5-5-15,11-7-5 0,10-6-7 16,8-11-114-16,7-12-105 0,9-9-270 16</inkml:trace>
  <inkml:trace contextRef="#ctx0" brushRef="#br0" timeOffset="47173.71">20952 5848 394 0,'-15'-7'80'15,"-1"6"1"-15,-3 6-71 0,2 10 1 16,-4 9 4-16,0 6 4 0,-4 7 5 16,-6 5 2-16,-5 7 0 0,-1 4-5 0,-5 3-3 15,-1 4-5-15,2 3-8 0,-1 2-108 16,2-1-94-16,9-2-245 15</inkml:trace>
  <inkml:trace contextRef="#ctx0" brushRef="#br0" timeOffset="47557.3">20895 6961 365 0,'-22'18'98'0,"-6"4"7"0,-7 4-44 0,-3 7-17 16,-6 6-8-16,-4 2-5 0,-1 1-6 15,-2 1-9-15,5-4-7 0,6-1-12 16,7-2-33-16,8-9-78 0,9-6-91 15,11-8-226-15</inkml:trace>
  <inkml:trace contextRef="#ctx0" brushRef="#br0" timeOffset="47873.53">20988 6695 540 0,'-16'-13'111'0,"-3"2"1"15,-3 10-98-15,-5 8-10 0,-5 5-2 16,-9 5 3-16,-8 6 5 0,-10 3 4 0,-10 5 3 16,-4 3 1-16,1 3 0 0,-1 2-1 15,9 1-6-15,12-3 46 0,11-3-183 16,18 0-120-16,15-8-331 0</inkml:trace>
  <inkml:trace contextRef="#ctx0" brushRef="#br0" timeOffset="56647.48">9318 9617 444 0,'1'-7'113'0,"-5"1"3"15,1 2-49-15,1 0-29 0,-3 1-9 0,5 3-7 16,0 0-5-16,0-2-3 0,0 5-4 16,0-2-4-16,0 3 2 0,1 2 2 15,-4 1 4-15,3 7 3 0,-1 4 4 16,-4 4 4-16,-3 5 3 0,-3 5-2 15,-3 5-2-15,-3 3-4 0,-2 4-2 16,0 3-3-16,-1 2-4 0,3 4-1 16,0 2-3-16,-1 4-1 0,4 2 1 15,1 2-2-15,1 1 0 0,4 3 0 0,0-2-1 16,3 0 0-16,3-1-1 0,1-5-1 16,1-4 0-16,0-4-1 0,-2-6 0 15,1-3 0-15,-3-8 0 0,-1-4 1 16,-2-6-1-16,-1-4 1 0,-2-8 0 15,0-2 0-15,1-6 0 0,1-4 0 16,0-6-1-16,3-7 0 0,3-6 0 16,1-6-1-16,4-9 0 0,3-8 0 0,4-4 0 15,1 0 0-15,2-3 1 0,-2 1-1 16,0-2 1-16,-3 6-1 0,-4 1 1 16,-3 0-1-16,-3 2 1 0,-2 0 0 15,-1 0-1-15,0-1 1 0,3 1-1 16,2-3 0-16,4 1 0 0,2-5-1 15,4 1 1-15,2 1 0 0,4-2-1 16,1 3 0-16,1 2 1 0,2 3-1 16,0 6 1-16,-1 3 0 0,0 5 0 0,-3 7 0 15,-4 4 0-15,-1 1 1 0,-3 3-1 16,-2 4 1-16,-3 2 0 0,1-2 0 16,1 0 0-16,-1 1-1 0,1 0 0 15,2-2 0-15,4-1-1 0,3-1 1 16,3 0-1-16,3-1 1 0,0 0 0 15,3 0-1-15,-1 2 1 0,-4-2-1 0,-1 5 1 16,-6 0-1-16,1 4 1 0,-5-1 0 16,-3 2 0-16,-2 1 0 0,0 1 0 15,-2-1 0-15,2 0-1 0,-1 0 1 16,1 1-1-16,3 1 0 0,1-1 0 16,4 4 0-16,4 0 0 0,-1 2 1 15,3 2 0-15,0 3 0 0,0 4 2 16,-2 1 0-16,-2 3 3 0,-2 4 1 15,-3 5 1-15,-2 1 1 0,0 5 0 0,-2 2 0 16,0 3-1-16,1 3-1 0,0 0-2 16,-1 2-1-16,5 0-1 0,-1-1 0 15,3 1-1-15,1-2-1 0,1-2 1 16,4-1 0-16,3 0-1 0,-2 0 1 16,4 0 0-16,-3 0 0 0,0-1 1 15,-4-2 2-15,-4-3 0 0,-5 1 2 0,-4-5 0 16,-7 0 1-16,-4-4 0 0,-3-2-1 15,-3-1-1-15,2 0-1 0,1-3-1 16,3-1-2-16,3-3 0 0,4-2-2 16,4-4 1-16,5-2-1 0,2-4 0 15,-1-4 0-15,3-5-4 0,0-4-5 16,-2-2-10-16,1-5-12 0,-3-1-15 16,-2-1-13-16,-3-2-127 0,-3 3-134 15,-4 2-313-15</inkml:trace>
  <inkml:trace contextRef="#ctx0" brushRef="#br0" timeOffset="57394.7899">9651 10220 334 0,'20'-4'89'16,"0"-2"10"-16,4 1-37 0,1 0-12 15,1 3-6-15,-7-3 2 0,-3 2-2 16,0 2-1-16,-8-2-6 0,-9 2-4 16,-7 1-4-16,-5 1-1 0,-8 1-2 15,-6 0 0-15,-10 1-4 0,-1-2-2 16,-5 1-1-16,-5 1-1 0,-4-2 1 16,0 0-1-16,0 0-1 0,-5 1-1 15,2 1-1-15,4 1-2 0,7 0 0 0,7-2-3 16,6 1-2-16,9-2-2 0,8-2-2 15,9-1-1-15,3-2-2 0,10-3-1 16,5 1 0-16,11 0 0 0,6-1-1 16,10-1 1-16,4 0 0 0,6 3 0 15,4 0 0-15,1 2 0 0,-4 2 0 0,-2 0 0 16,-3 0 0-16,-2 0 0 0,-8 1 0 16,-9-2 0-16,-6 0 1 0,-8 2 0 15,-10 0 1-15,-12 4 0 0,-11-1 0 16,-5 1 1-16,-12-2 0 0,-8 2 0 15,-7 1 2-15,-4-3 0 0,-4 2 2 16,-3-1 1-16,3-1 1 0,7 2 0 16,6-2-1-16,8-1-1 0,7-1-2 15,13 0 0-15,5-1-3 0,7 0-2 0,7 0 0 16,5-1-1-16,8 1 0 0,10-1 0 16,11-3 0-16,12 1-1 15,5-1 0-15,5 0-1 0,3 0 0 0,0 3-2 16,-6 1-2-16,-10 0 0 0,-13 1 0 15,-8-2 1-15,-12 1 2 0,-13 1 0 16,-14-1 1-16,-8 2 1 0,-10 0 2 16,-7 2 0-16,-8 2-1 0,-5 0-1 15,4 2-6-15,4-1-8 0,4 0-11 0,10-2-8 16,7 1-11-16,13-3-8 0,6-4-105 16,12-2-10-16,13-1-95 0,6-1-193 15</inkml:trace>
  <inkml:trace contextRef="#ctx0" brushRef="#br0" timeOffset="58001.88">9613 9687 527 0,'0'-13'124'0,"2"7"6"0,-1 2-80 15,-1 0-13-15,1 3-4 0,0 1-2 16,-1 1 0-16,1 3 1 0,-1 1-1 16,0 6-1-16,2 4-3 0,-2 3 0 0,1 4-1 15,1 8-3-15,1 3-4 0,2 5-2 16,2 3-2-16,3 2-2 0,0 3-2 16,1 4-2-16,-3-1 0 0,4 2-1 15,-3 0-2-15,1 0 0 0,-2 1-1 16,0-2 0-16,1 1 0 0,-1-3-1 0,0-4-2 15,-1-1 0-15,-1-5 0 0,-1-3-1 16,0-5 0-16,0-5 0 0,-1-3 0 16,1-5-1-16,-3-3 1 0,1-6 0 15,-1-1 1-15,-2-5 1 0,-1-2 0 16,-3-4-1-16,0-2 1 0,-2-5-1 16,0-2 0-16,-2-7-2 0,1-5 0 15,0-5-1-15,1-8 0 0,1-8 0 16,2-6-2-16,2-7 0 0,4-3 0 15,-1-3 0-15,-1 1 0 0,1 8 1 16,-5 5 1-16,-3 5 0 0,-1 9 1 0,-4 10 1 16,0 6-1-16,-1 7 1 0,3 0-1 15,2 8-1-15,4 5 0 0,-1 3-1 16,8 8 0-16,3 6 1 0,5 5-1 16,2 7 0-16,6 8 2 0,1 7 0 15,4 7 1-15,-1 4 0 0,-1 5-1 16,-1 4 1-16,-2-1 0 0,-4-2 1 15,-4-2-1-15,-3-4 0 0,-6-6 0 0,-4-4 0 16,0-7 0-16,0-5 0 0,-2-6-2 16,5-7-3-16,0-5-5 0,3-8-9 15,4-11-12-15,-2-7-15 0,5-7-70 16,2-5-69-16,-2-7-126 0,-1-10-274 16</inkml:trace>
  <inkml:trace contextRef="#ctx0" brushRef="#br0" timeOffset="66671.75">16608 10575 511 0,'10'1'121'16,"-5"0"6"-16,-2-1-75 0,-6 0-14 0,4 0 1 15,-2 0 1-15,2 2-2 0,-5-2-1 16,-1 0-4-16,-5 1-3 0,-3 1-3 15,-9 0-5-15,-12 3-2 0,-7-3-3 16,-4 2-4-16,-5 1 1 0,-2-2-3 16,-4 2-3-16,-2-1-1 0,8-3-2 15,-1 2-2-15,3-2-1 0,5-5-1 16,0 2 1-16,6-1-2 0,13-2-4 16,3 2-8-16,9-2-8 0,7-4-16 0,10 3-10 15,8-3-3-15,12-2 1 0,2-1-122 16,6-2-111-16,4 0-270 0</inkml:trace>
  <inkml:trace contextRef="#ctx0" brushRef="#br0" timeOffset="66915.27">16661 10403 603 0,'2'-1'135'0,"-3"-2"3"0,1 1-104 0,-5-2-11 16,-2 0-2-16,-6 1-3 0,-5-1-2 15,-7-1-2-15,-5 3-1 0,-12-2-1 16,-4 1 3-16,-4 2 3 0,-1 1 0 16,0 1 0-16,-1 1-1 0,2 0-2 15,3 1-1-15,8-2-5 0,7 0-2 16,-1 0-2-16,3-2-2 0,5-1-4 0,2-1 34 16,8-1-54-16,3 1-12 0,1-2-134 15,12-3-140-15,5 0-362 0</inkml:trace>
  <inkml:trace contextRef="#ctx0" brushRef="#br0" timeOffset="67516.9899">17711 9960 681 0,'0'-15'159'0,"-4"2"8"0,3 2-106 16,-2 2-10-16,2 3-5 0,1 2-6 15,4 3-5-15,-4 9-3 0,-2 6-2 16,-1 11-5-16,-1 8-3 0,-1 10-2 0,-2 11 1 15,-3 10-2-15,4 5-4 0,2 2-4 16,0 1-4-16,1-2-3 0,3-3-1 16,1-4-1-16,3-4-3 0,-1-6-7 15,2-10-12-15,3-4-14 0,0-4-16 16,0-7-16-16,-1-7-13 0,-1-9 0 16,3-8-121-16,-1-4-118 0,1-7-277 15</inkml:trace>
  <inkml:trace contextRef="#ctx0" brushRef="#br0" timeOffset="67796.07">17627 10156 611 0,'-7'-47'142'16,"-1"4"5"-16,5 1-92 0,3 2-20 16,5 3-2-16,-2 0-2 0,7 5 0 15,2 5-2-15,4 5-3 0,4 6-2 0,2 2-3 16,6 4-1-16,4 4-3 0,5 6-2 15,5 5-2-15,2 7-2 0,4 4-2 16,5 9-1-16,-5 6-1 0,0 6-2 16,-6 6-1-16,-11 0-1 0,-8-2-1 15,-8 3-1-15,-12-6 0 0,-11-3 1 16,-12-4-1-16,-12-4 0 0,-10-5-2 16,-8-5-4-16,-5-2-6 0,-1-3-9 15,7-4-14-15,6-3-12 0,11-4-8 0,11-3-131 16,13-6-131-16,11-4-316 0</inkml:trace>
  <inkml:trace contextRef="#ctx0" brushRef="#br0" timeOffset="68040.07">18639 9755 684 0,'-4'-15'156'16,"-2"4"2"-16,-6 5-111 0,-3 5-14 0,-3 6-2 15,-5 7 0-15,-1 10-2 0,-1 10 0 16,2 12 1-16,-2 8 0 0,7 8-2 16,4 5-5-16,9 10-2 0,12 6-4 15,6 6-3-15,8-4-3 0,9 1-2 16,3-2-3-16,5-2-2 0,-4-7-1 16,1-7-2-16,-5-13-10 0,-1-6-16 15,-2-9-23-15,-4-12 82 0,0-10-233 16,1-8-165-16,-8-12-419 0</inkml:trace>
  <inkml:trace contextRef="#ctx0" brushRef="#br0" timeOffset="68703.9099">19034 10614 739 0,'-13'5'150'0,"5"-2"6"0,2-2-109 16,4-2-109-16,0-3 95 0,6-3-3 16,2-4-4-16,3-5-7 0,5-8-3 15,4-4-3-15,2-9-1 0,3-7 1 16,2-7-1-16,5-5-3 0,-1-6-2 15,-1 0-1-15,-2-2-1 0,-1 2 3 16,-2 7 1-16,-2 6 3 0,-5 9 2 16,-5 11 0-16,0 7 0 0,0 9-1 15,-1 7-4-15,-3 5-3 0,5 7-2 0,1 7-3 16,4 7 2-16,5 10 0 0,-2 8 2 16,1 9 0-16,2 8 0 0,-2 7-1 15,-2 3 0-15,-3 1-1 0,-4-1-1 16,3-2-2-16,-3-10-2 0,-1-5-2 15,-4-9-3-15,1-9-5 0,-2-9-2 16,-4-9-1-16,-2-6 1 0,-1-4-7 16,-3-6-2-16,0-5 2 0,-6-2 1 15,1-6 1-15,-6-4 3 0,-6-4 1 0,-4-2 7 16,-6 0 4-16,-2 3 3 0,-2 0 2 16,-5 6 3-16,5 4-2 0,2 6 0 15,0 5 1-15,5 2-1 0,4 3 0 16,3 2 0-16,4 1-5 0,2 1-9 15,8 1-14-15,8 0-9 0,8 0-53 16,3-1-79-16,16-3-120 0,6-3-265 0</inkml:trace>
  <inkml:trace contextRef="#ctx0" brushRef="#br0" timeOffset="69037.7899">19844 9595 715 0,'-1'-4'153'16,"2"7"5"-16,1 4-121 0,6 6-8 15,-1 4-1-15,3 7-1 0,5 8 6 16,4 8 1-16,2 6-1 0,5 10-3 0,5 6-4 15,-1 8-3-15,0 3-3 0,-7 7-4 16,-5 1-4-16,-4 4-3 0,-11-4-3 16,-11 0-2-16,-11-2-1 0,-11-4 0 15,-4-5-2-15,-4-5 0 0,-4-7 1 16,1-3-2-16,-3-6 1 0,8-6-1 16,8-8-7-16,3-8-11 0,6-9-15 15,4-5-25-15,4-16-143 0,13-7-155 16,6-4-374-16</inkml:trace>
  <inkml:trace contextRef="#ctx0" brushRef="#br0" timeOffset="69580.9">21153 10536 436 0,'22'2'122'15,"-3"2"6"-15,-4-3-41 0,-2 1-31 16,-6 0-2-16,-5-2-2 0,-2-2-8 16,-10-1-8-16,-7-1-4 0,-8 2-4 15,-14-3-3-15,-12 0-8 0,0 2-5 16,-10 1-1-16,0 3 1 0,-2-2-1 16,-2 1-2-16,8-1-1 0,7 4-2 0,3 1-2 15,4-1-4-15,8-2-6 0,8 1-10 16,11 1-11-16,7 2-8 0,11-7-5 15,11 0-8-15,9 1-8 0,7-5-42 16,3-3-56-16,3-3-91 0,0-4-219 16</inkml:trace>
  <inkml:trace contextRef="#ctx0" brushRef="#br0" timeOffset="69749.2399">20875 10305 571 0,'6'-14'152'0,"-3"4"10"0,-3 3-58 0,-1 2-46 15,-1 1-13-15,1 3-6 0,5 3-9 16,-3 5-4-16,3 4-6 0,-2 8 2 15,2 8-1-15,1 11 2 0,1 8-2 16,-3 6 3-16,-1 4-6 0,-2 4-5 16,0 1-3-16,1-2-3 0,0-6-10 15,-1-6-12-15,2-6-21 0,4-5-19 0,0-12-141 16,7-8-152-16,2-8-364 0</inkml:trace>
  <inkml:trace contextRef="#ctx0" brushRef="#br0" timeOffset="70199.8">22029 10184 574 0,'7'-14'143'15,"-1"-1"10"-15,-3 0-77 0,-1 4-15 16,-6-2 0-16,3 5-2 0,1 0-3 16,-5 3-7-16,4 3-6 0,-6 3-7 0,10 7-10 15,-6 6-4-15,-5 10-3 0,-2 8-3 16,2 12 0-16,-1 13-1 0,5 8-2 16,-7 5 2-16,16 4-4 0,-3 1-4 15,1 1-1-15,10-5-4 0,-7-6-2 16,2-4-10-16,6-5-17 0,-6-8-19 15,11-7-22-15,-2-12-6 0,-2-8-138 16,2-7-147-16,-5-13-323 0</inkml:trace>
  <inkml:trace contextRef="#ctx0" brushRef="#br0" timeOffset="70470.8">21931 10243 405 0,'12'-37'133'15,"11"4"2"-15,5 3-4 0,8 1-4 16,4 3-115-16,2 3 1 0,0 3 3 0,2 5 3 16,-4 4 2-16,-4 5 0 0,0 6 2 15,-5 6-1-15,-2 5-1 0,2 7-3 16,-3 2-4-16,-3 6-4 0,-8 4-1 16,-1 3-3-16,-5 1-1 0,-6 3-1 15,-12 1 0-15,-6-1 0 0,-5 0 0 16,-5-1-1-16,-9-7-1 0,-4-2-2 15,-3-7-4-15,2-4-7 0,-1-5-10 16,1-5-8-16,5-3-8 0,5-7-43 16,6-3-88-16,9-4-114 0,7-3-267 15</inkml:trace>
  <inkml:trace contextRef="#ctx0" brushRef="#br0" timeOffset="70720.2">22988 9974 631 0,'0'-10'150'0,"-4"4"3"0,-6 5-76 0,-1 4-44 0,-1 8-3 15,-4 7 1-15,-2 6 0 0,0 7-1 16,1 9 1-16,0 7-1 0,3 8-3 16,4 8-3-16,0 7-3 0,3 5-4 15,5 4-3-15,2 0-3 0,3 4-3 16,3-5-2-16,4-3-3 0,9-5-1 0,0-6-1 15,7-6-5-15,4-9-8 0,2-6-12 16,0-8-14-16,0-6-16 0,-4-11 71 16,-5-7-212-16,-12-3-146 0,-1-7-368 15</inkml:trace>
  <inkml:trace contextRef="#ctx0" brushRef="#br0" timeOffset="71678.26">23430 10242 715 0,'4'-4'155'0,"-2"4"1"0,1-1-102 0,-3 3-28 15,1 4-27-15,-2 6 23 0,3 7 3 16,-2 6 3-16,0 7 3 0,-1 7 0 15,-3 5-4-15,3 4-5 0,1 0 77 16,-2-1-88-16,-2-1-4 0,1-3-3 16,1-4-5-16,3-5-6 0,-1-4-5 15,-1-7-88-15,0-3 78 0,2-7-2 0,-3-5 1 16,2-7-3-16,-3-5 0 0,-1-7 0 16,-3-8 2-16,2-6 1 0,0-7 0 15,0-6-1-15,-5-10 5 0,4-7 4 16,3-7 5-16,5 2 4 0,-4-4 3 15,5 4 3-15,2 3 3 0,8 9 3 16,-1 8 1-16,0 9 2 0,8 5 2 16,7 9 3-16,-4 3-1 0,9 3 0 0,6 5-1 15,4 4-1-15,6 4 2 0,-4 4-1 16,3 2 1-16,1 4 1 0,-4 5 1 16,-6 3 0-16,-7 2 0 0,-5 6-1 15,-11-1-1-15,-9 5-1 0,-12 1-2 16,-10-1 0-16,-9-1-2 0,-3-3 0 15,-3-4-2-15,-1-1-1 0,1-4-2 16,7-3 0-16,3-8-2 0,6 0 0 0,6-4-1 16,2-1-5-16,3-2-4 0,4-1-3 15,-1-2 2-15,7 0 0 0,3 4 0 16,1 1 0-16,5 0 5 0,4-1 3 16,3 2 3-16,8 2-1 0,-2 3 0 15,2-1-1-15,-5 1 1 0,4 3-1 16,-11 2 0-16,8 3 0 0,-3 1 0 15,-2 5 1-15,-2 1 0 0,-1 4 1 16,-6 3 1-16,1 1 0 0,-10 3-1 16,-7-2 1-16,-6 0 0 0,-8-1 0 15,1-3 0-15,-1-2 2 0,-4 1 1 0,-9-8 2 16,-5-2 1-16,-2-6-1 0,-4-6 1 16,-9-6-1-16,-6-6-2 0,-4-8-4 15,3-3-6-15,5-2-12 0,8-6-17 16,9-2-15-16,14-3-134 0,8-3-142 15,23 4-338-15</inkml:trace>
  <inkml:trace contextRef="#ctx0" brushRef="#br0" timeOffset="71901.37">24985 10814 582 0,'-17'1'153'16,"-4"1"3"-16,-6-1-7 0,-2 1-125 16,-9-2-4-16,-8-2 2 0,-10-1 1 15,-7-2 0-15,-6 0 0 0,3 1-1 16,8-1-3-16,7 2-7 0,12 0-17 16,10 2-23-16,15 0 144 0,12-3-295 15,13-1-161-15,12 1-451 0</inkml:trace>
  <inkml:trace contextRef="#ctx0" brushRef="#br0" timeOffset="72490.73">25496 10849 471 0,'-3'6'132'16,"0"0"5"-16,0-3-32 0,-2 1-42 15,4-3-6-15,1-1-3 0,1-5-5 0,0-5-10 16,2-5-5-16,4-7-5 0,2-6-6 15,2-4-9-15,5-6-4 0,6-4-6 16,6-5 3-16,5-6-2 0,4-3-1 16,5-4-2-16,1-7-1 0,3 0 0 15,-2 0-1-15,-5 8 0 0,-3 10 0 16,-5 10 1-16,-4 9 0 0,-6 13 1 16,-4 10 0-16,-9 7 1 0,5 9 1 0,-3 7 0 15,-1 8-1-15,-4 8 1 0,0 11-1 16,-1 7 1-16,6 8-2 0,-2 7 1 15,1 2-1-15,0 0-1 0,2-3 0 16,1-5 0-16,-2-7-2 0,-3-8-3 16,-3-11-3-16,1-6-2 0,-3-7-1 15,-2-9 0-15,-2-9-4 0,-8-4-2 16,5-9-1-16,-8-6 1 0,-2-4 3 16,-4-5 0-16,0-1 0 0,-6 0 4 0,8 0 5 15,-10 2 4-15,5 4 2 0,-4 3 3 16,0 4 2-16,-2 2 4 0,-1 3 2 15,-7 5 1-15,0 1 2 0,-2 4-1 16,1 3-1-16,0 1-3 0,3 1-4 16,7 5-9-16,8-3-15 0,13 0-18 15,11 0-7-15,15-1-137 0,10-1-138 0,17 3-331 16</inkml:trace>
  <inkml:trace contextRef="#ctx0" brushRef="#br0" timeOffset="72804.8">26546 9766 659 0,'7'-10'148'0,"0"6"6"0,3 7-80 0,3 3-34 16,-1 6-36-16,6 8 27 0,2 6 2 15,3 10-1-15,8 9-1 0,3 10-3 16,-4 9-1-16,4 9 1 0,-7 10-1 0,-6 11-2 16,-7 3-3-16,-5 5-2 0,-16 6-3 15,-10-2-3-15,-17-3-5 0,1-8-3 16,-18-9-1-16,-4-5-2 0,-7-10-1 16,6-8 0-16,2-9-1 0,7-5-4 15,-3-7-7-15,16-7-12 0,5-11-18 16,5-7-22-16,2-8-144 0,4-14-158 15,3-6-370-15</inkml:trace>
  <inkml:trace contextRef="#ctx0" brushRef="#br0" timeOffset="74247.7099">26519 11739 403 0,'-26'37'403'0,"-9"4"-384"15,-6 3 1-15,-11-1 137 16,-7-8-116-16,-15-11-17 16,-1-7-10-16,-1-9-4 15,1-7-3-15,0-6-3 0,5-5-4 0,3-2 2 16,7-2-1-16,1 1 0 0,-5-3-1 16,8 2 1-16,0 3-1 0,5 3 0 15,5 3 0-15,3 4 0 0,0 1-1 16,1 7 1-16,-10 0-1 0,1 6 0 15,1 3 0-15,-3 4 0 0,10 5 0 16,3 1 1-16,5 2-1 0,13 3 0 16,-4 0 0-16,11-3 1 0,6-1-1 15,1 0 1-15,2-2 0 0,7-3-1 16,-3-3 1-16,8-3 0 0,-6-5 0 0,1-2 1 16,-1-5 1-16,2-6-1 0,-2-5 1 15,-5-3 0-15,-3-4 0 0,-3-4 0 16,-10-3-1-16,-1-2-2 0,-9-2 0 15,-7 1-1-15,-9-3 0 0,-7 1-1 16,-4-1 1-16,2 2 0 0,0 3 1 16,-11 1 1-16,-5 3 3 0,-7 3 1 15,2 3 2-15,-5 4 2 0,-7 5 1 16,-10 3 2-16,7 0-2 0,-9 3 0 0,12 4-138 16,-4 1 135-16,6 2-1 0,-9 0-1 15,-3-3-1-15,1 3 3 0,13 1 2 16,3-2 140-16,1-1-136 0,-2-1 1 15,2-4-2-15,6 3-1 0,3-3-2 16,-2-6-3-16,2 0-3 0,1-6 0 16,5-3-2-16,7-3-1 0,1-5-7 0,3-3-16 15,2-5-13-15,2-4-5 0,11-6-140 16,9-2-139-16,13-3-331 0</inkml:trace>
  <inkml:trace contextRef="#ctx0" brushRef="#br0" timeOffset="75077.63">24431 12885 630 0,'-10'-13'147'15,"6"3"6"-15,-2 1-101 0,4 4-11 16,1 2-5-16,1 1-4 0,-4 4-7 16,3 4-6-16,3 2-5 0,6 5-5 15,5 3-3-15,7 2 0 0,2 6 0 16,14 0 0-16,7-1 0 0,3 0-2 16,5 0-1-16,-3 0-1 0,2-2 0 15,2-2-1-15,-12-6 0 0,-4-2 0 0,-4 0 0 16,-12-5 0-16,-1-2 0 0,-8-1 0 15,-8-2 3-15,-5 0-1 0,-1 2 1 16,-6-1 0-16,-1 2 1 0,-6 2 0 16,-5 2 0-16,-3 2-1 0,-1 4 1 15,-5 1-1-15,-7 4 0 0,-1 3 1 16,-7 3-1-16,-6 6 0 0,-1 1-1 16,0 3 1-16,3 0-1 0,4-3-1 15,4 0 1-15,7-2-1 0,12-6-1 0,3-3-2 16,3-5-8-16,5-4-11 0,5-2-17 15,2-4-13-15,7-5-121 0,3-3-13 16,5-3-113-16,10-3-217 0</inkml:trace>
  <inkml:trace contextRef="#ctx0" brushRef="#br0" timeOffset="75383.81">24958 13352 572 0,'7'-2'136'0,"-1"2"6"16,-6 2-67-16,-4 7-20 0,-6 2-22 15,-2 5 16-15,-8 6-3 0,-3 4-4 16,-7 1-4-16,-2 4-10 0,0-3-5 15,-3 0-5-15,-1 2-4 0,-2-4-4 16,2-4-3-16,8-1-2 0,2-3-3 16,4-1-4-16,7-4-7 0,3-6-18 15,7-2-17-15,6-4-19 0,6-3-123 16,7-3-137-16,7-5-317 0</inkml:trace>
  <inkml:trace contextRef="#ctx0" brushRef="#br0" timeOffset="75784.02">25486 13172 595 0,'12'-11'138'0,"-1"-2"7"16,4-1-83-16,7-1-26 0,1 1-2 15,6 2 2-15,-2 1 0 0,-3 0-3 16,6 6-4-16,-3 1-3 0,-1 6-4 16,-5 4-2-16,-5 2-1 0,-3 6-2 15,-5 4-2-15,-5 3 0 0,-4 4-2 16,-5 2-1-16,-6 2-2 0,-8 3-2 15,-5 1-1-15,-4-1-2 0,-8 0-1 16,-5-3 1-16,-3-4 1 0,5-4 2 16,5-3 2-16,1-9 3 0,4-5 0 0,5-6 0 15,5-9-1-15,6-7-2 0,-6-6-3 16,3-11-3-16,2-4-6 0,8-3-9 16,1-3-14-16,10-2-22 0,11 3-2 15,9 3-157-15,-1 8-157 0,21 8-371 16</inkml:trace>
  <inkml:trace contextRef="#ctx0" brushRef="#br0" timeOffset="80065">10074 14177 575 0,'4'-23'139'16,"-5"7"10"-16,-3 1-84 0,-1 6-12 15,2 1-5-15,0 2-5 0,-1 4-7 0,3 0-7 16,-1 6-9-16,0 6-3 16,0 7-4-16,-2 11-4 0,1 9 1 0,-1 12 2 15,-1 10 1-15,-1 5 2 0,2 3-3 16,0 0-2-16,1 0-2 0,0-1-2 16,2-4-2-16,1 0-1 0,0-3-1 15,1-2-3-15,1-7-8 0,0-4-11 16,2-8-17-16,1-9-14 0,0-9 69 15,1-10-203-15,1-8-141 0,3-8-353 16</inkml:trace>
  <inkml:trace contextRef="#ctx0" brushRef="#br0" timeOffset="80380.8">9997 14111 608 0,'-4'-27'135'16,"1"-1"5"-16,0 2-102 0,4 1-7 15,-2-2-1-15,6 6-2 0,4-1-1 16,4 1-3-16,3 7-5 0,4 0-3 16,4 5-5-16,5 7-2 0,4 3 0 15,6 7 1-15,1 10 0 0,5 5-1 16,-1 7 1-16,2 3-2 0,-4 3 0 0,-4 2-3 15,-9 2-1-15,-5-1-1 0,-12-3 0 16,-10-1-1-16,-9-3 1 0,-13-1 1 16,-10-2-1-16,-12-2-1 0,-5-3-5 15,-3-2-9-15,4-5-12 0,3-2-14 16,9-4-4-16,9-6-132 0,14-8-129 16,15-4-309-16</inkml:trace>
  <inkml:trace contextRef="#ctx0" brushRef="#br0" timeOffset="80661.1">10966 13913 633 0,'-5'-7'133'0,"-5"2"2"0,-5 6-112 0,-3 4-7 15,-6 10 3-15,-4 8 3 0,-4 9 4 16,-1 11 2-16,-1 10-1 0,4 5 0 16,5 12-4-16,11 4-5 0,8 2-4 15,7 0-4-15,10-1-2 16,10-5-3-16,11 0-2 0,6-7 0 0,2-3-1 16,3-3-7-16,2-8-10 0,-2-5-16 0,-4-7-11 15,-5-10-126-15,-3-10-131 0,-2-7-315 16</inkml:trace>
  <inkml:trace contextRef="#ctx0" brushRef="#br0" timeOffset="81437.8">11337 14610 531 0,'-11'13'133'0,"0"-4"7"0,0 1-70 15,1-1-13-15,0-3-3 0,2-1-2 0,1-3-1 16,1-2-4-16,3-2-6 0,0-4-8 16,2-4-7-16,1-4-7 0,4-7-6 15,0-8-6-15,6-7-4 0,5-7-2 16,5-11 1-16,7-6-2 0,4-5 1 15,4-4-1-15,3 1-1 0,0 3 0 16,-2 5 1-16,-3 9-2 0,-6 11 1 0,-1 5 0 16,-6 12 0-16,-7 10 0 0,-2 8 0 15,-2 6 1-15,0 8 0 0,-2 6 0 16,2 13 1-16,-1 5 0 0,2 7 0 16,-1 7 1-16,0 6-1 0,1 2 0 15,0 2 1-15,0 1-1 0,1-7-1 16,5-3 1-16,-1-6-2 0,0-9-1 15,-3-6-3-15,-1-7 0 0,-2-8 0 16,-6-4 1-16,-2-7-2 0,-3-6 0 0,-4-5-2 16,-3-3 1-16,-2-5 0 15,-2-4 0-15,-3-2-1 0,-3-1 1 16,0 3 2-16,-1 2 2 0,0 3 2 0,-1 5 1 16,0 4-1-16,0 5 1 0,2 3 0 15,2 0 0-15,1 2 0 0,3 1-6 16,2 0-13-16,5 1-14 0,4 1-13 15,5-1-124-15,6-3-133 0,9-4-314 0</inkml:trace>
  <inkml:trace contextRef="#ctx0" brushRef="#br0" timeOffset="81697.08">12176 13711 682 0,'-3'-12'147'0,"4"8"2"0,2 2-108 0,2 6-17 0,2 7-6 0,5 8 4 16,2 7 4-16,2 11 2 0,6 9 3 15,0 7-1-15,0 6-4 0,0 6-3 16,-3 5-5-16,-6 4-2 0,-2-1-4 16,-8 2-3-16,-7 0-2 0,-7-1-2 15,-7-6-2-15,-9-4-1 0,0-7-6 16,-4-5-4-16,-1-6-7 0,-1-10-12 15,1-5-17-15,5-6 12 0,5-8-156 0,-1-8-139 16,10-7-346-16</inkml:trace>
  <inkml:trace contextRef="#ctx0" brushRef="#br0" timeOffset="82205.84">13812 14149 522 0,'26'-5'123'16,"-7"0"5"-16,0 3-83 0,-4 2-12 15,-6 1-2-15,-1 3 2 0,-6 2 1 16,-7 1 0-16,-6 6 1 0,-6 3 1 16,-5 5-2-16,-8 4 0 0,-4 4-6 15,-4 1-4-15,-3 2-3 0,-2-1-2 16,0-3-2-16,-2-3-2 0,3-4 0 0,3-3-1 15,2-3-2-15,6-4-3 0,8-2-1 16,5-3-3-16,7 1-2 0,8 1-2 16,4 1-1-16,5 2 0 0,8 3 0 15,4 1 0-15,4 2 0 0,5 3 2 16,3-1 0-16,3 2 0 0,4 0 1 16,-4 1 0-16,-2 0-1 0,1 2 1 0,0-1-1 15,-4-2 0-15,-2 0-2 0,-5-3-5 16,2 0-6-16,-2-4-9 0,-1-3-10 15,-6-1-13-15,1-1-13 0,-3-2 7 16,-4-6-136-16,-6 1-128 0,-3-4-308 16</inkml:trace>
  <inkml:trace contextRef="#ctx0" brushRef="#br0" timeOffset="82429.81">13229 14836 667 0,'6'-1'144'0,"3"2"7"0,1 2-115 15,6 3-7-15,3 4 6 0,5 3 4 16,7 5 2-16,3 3-4 0,5 2-6 0,6 2-6 16,-1-1-7-16,-1-1-4 0,2 0-6 15,-3-4-8-15,1-3-15 0,-2-3-17 16,-1-2 133-16,5-4-284 0,0-1-165 15,1-5-449-15</inkml:trace>
  <inkml:trace contextRef="#ctx0" brushRef="#br0" timeOffset="82872.16">15308 14035 705 0,'1'-10'163'0,"-2"1"2"0,0 4-114 16,1 4-18-16,0 4-11 0,1 3-3 15,0 7 0-15,2 8 1 0,-2 10 2 16,0 12 1-16,1 12 2 0,0 11 0 0,1 7-5 15,0 4-5-15,1 0-5 0,1-1-4 16,0-4-4-16,0-7-8 0,0-4-11 16,-1-7-14-16,-1-3-15 0,2-10-12 15,-3-5-8-15,0-9-52 0,-6-8-68 16,-2-12-106-16,-3-8-232 0</inkml:trace>
  <inkml:trace contextRef="#ctx0" brushRef="#br0" timeOffset="83132">15237 14032 632 0,'10'-50'144'0,"0"4"6"15,1 5-104-15,5 6-13 0,6 6-6 16,5 4-3-16,6 7-3 0,4 7-4 16,6 6-3-16,4 7 0 0,1 7-1 15,1 12 3-15,0 8 0 0,-1 7 1 16,-5 6-1-16,-4 2-1 0,-4 3-3 0,-7 2-2 15,-11-4-3-15,-9 0-2 16,-12-2-2-16,-10-5 0 0,-9-3-1 0,-10-3-2 16,-8-5-4-16,-5-7-6 0,-1-4-9 15,-4-6-14-15,3-4-13 0,4-5-6 16,5-3-120-16,9-6-3 0,14 0-101 16,9-3-193-16</inkml:trace>
  <inkml:trace contextRef="#ctx0" brushRef="#br0" timeOffset="83366.67">16454 13841 701 0,'-18'-15'150'0,"-8"5"1"0,0 10-119 15,-2 7-13-15,-1 11 0 0,2 9 4 0,0 10 2 16,4 8 5-16,1 8 1 0,3 11 2 15,7 6-3-15,5 5-5 0,6 6-4 16,5-2-5-16,8-3-7 0,6-2-2 16,7-9-9-16,5-4-11 0,11-7-19 15,6-7-19-15,3-6-138 0,3-9-149 16,1-5-358-16</inkml:trace>
  <inkml:trace contextRef="#ctx0" brushRef="#br0" timeOffset="83701.53">16998 14089 690 0,'1'-11'161'0,"-4"3"0"16,1 5-110-16,1 0-16 0,2 7-8 16,0 6-3-16,0 3-3 0,1 10-3 15,-2 7 2-15,-2 8 1 0,1 14-2 16,-3 5-3-16,-1 4-5 0,-2 1-2 0,2-1-2 16,0-3-2-16,-5-7-6 0,3-8-9 15,-2-4-13-15,2-9-9 0,1-4-12 16,-1-6-8-16,0-7-7 0,7-2-2 15,-1-8-18-15,0-9-40 0,1-5-35 16,-1-8-83-16,1-4-187 0</inkml:trace>
  <inkml:trace contextRef="#ctx0" brushRef="#br0" timeOffset="84094.06">16920 14266 387 0,'12'-63'124'0,"6"7"6"0,2 4-5 16,4 12-45-16,4 4-27 0,0 5-13 15,4 4-10-15,4 5-2 0,1 3-3 16,1 7-3-16,3 5-1 0,2 3-2 15,-2 5 0-15,4 7 0 0,-2 4-2 16,-4 3 0-16,-7 4-3 0,-7 2-1 16,-14 4-3-16,-9 1-2 0,-14-3-2 15,-14 0 0-15,-8 2-2 0,-6-3-1 16,0-2 1-16,0-2-2 0,2-3 0 0,8-1 0 16,6-5-1-16,8-1 0 0,4-3-1 15,4 0-3-15,6 0 0 0,3-1-1 16,7 5 0-16,1 1 1 0,5 2-1 15,4 1 2-15,5 0 2 0,2 4-1 16,4 0 1-16,0 2 0 0,3 3 0 0,1 4-1 16,1 2 0-16,-3 3 0 0,-2 1 0 15,-5 0 0-15,-3-1 0 0,-6-3-1 16,-8-1 1-16,-4-1-1 0,-8-3 2 16,-9 0 2-16,-8-2 1 0,-10 1 2 15,-7 1 1-15,-5-4 2 0,-4 0 0 16,-4-5-1-16,0-4-1 0,1-4-1 15,3-8-3-15,-1-3-8 0,3-6-12 16,3-3-17-16,8-2-11 0,12-1-75 16,14-2-58-16,13 4-119 0,17-6-247 0</inkml:trace>
  <inkml:trace contextRef="#ctx0" brushRef="#br0" timeOffset="84368.64">18007 13853 624 0,'2'-1'131'16,"3"7"5"-16,6 9-105 0,4 5-9 16,4 10 2-16,1 8 5 0,4 8 6 15,-2 6 3-15,-1 9 1 0,-1 9-3 16,-4 6-3-16,-4 4-4 0,-6 0-5 0,-6-1-5 15,-7-2-5-15,-8-4-4 0,-9-6-3 16,-7-4-2-16,-8-7-2 0,-7-4-5 16,-3-5-9-16,-2-7-15 0,4-4-22 15,6-10-87-15,5-7-50 0,8-7-126 16,9-6-259-16</inkml:trace>
  <inkml:trace contextRef="#ctx0" brushRef="#br0" timeOffset="85715.66">8433 12837 727 0,'32'-8'150'16,"11"-6"2"-16,16 3-130 0,20 2-18 15,15 3-1-15,15-1-1 0,17 3 1 16,16 2-1-16,14 3 0 0,15 3 0 16,12-3-1-16,12 1 0 0,14 5-2 15,10-4-1-15,11 1-1 0,10-2-1 16,7 0-1-16,10-2 0 0,6-2 0 16,8 2 1-16,4-5 8 0,6 1 7 0,6-3 8 15,2 1 6-15,3 1 4 0,1-2 2 16,1 3 0-16,0 1-5 0,-4 3-7 15,-5 0-6-15,-3 3-7 0,-4 1-4 16,-9 3-4-16,-9-5-5 0,-7 6-4 16,-10-8-5-16,-7 4-2 0,-16-3-3 15,-13-1 0-15,-9-1 2 0,-18 2 3 16,-15-1 5-16,-12 1 4 0,-17 2 4 16,-9 2 1-16,-19 1 3 0,-15 1 0 0,-10 4-1 15,-11 2 1-15,-13 4-1 0,-11 0 1 16,-8 5-1-16,-4 4-1 0,-4 5 1 15,-3 1-1-15,-2 3 1 0,0 5-1 16,-4 6 1-16,-1 6 1 0,-2 8-1 16,0 8 1-16,-1 6-1 0,1 7 1 0,-3 10-1 15,0 7 0-15,3 5 1 16,-4 2-1-16,0 6 1 0,-1 9 0 0,-2 6 2 16,1-2 1-16,-2-1 2 0,2 6 2 15,5 1 1-15,3-7 1 0,3-2 0 16,7-1-1-16,5 2-2 0,2-5-1 15,-2-12-2-15,-3-3-1 0,-2-2-1 16,-6-4-1-16,-9-9 0 0,-4-9 0 16,-8-6 0-16,-4-8 0 0,-5-6 0 15,-3-8-1-15,-7-8 1 0,-2-5 0 16,-8-5-1-16,-3-3 1 0,-8 1-1 0,-3-4-1 16,-2 2-1-16,-5-1 0 0,-5-4-1 15,-8 1-2-15,-14-3 1 0,-12-5-1 16,-8-2 1-16,-19-3 1 0,-17-4 1 15,-8-5 0-15,-14-1 2 0,-9-2 0 16,-4-3 0-16,-17 2 0 0,-5-7 0 0,-1 3 0 16,-18-4 1-16,3-2-1 15,-8-1 0-15,-8 0 0 0,-9-2 0 0,-2 3 0 16,-14 0 0-16,0 3 0 0,-18 1 0 16,1 3 1-16,-17 1-1 0,2 2 0 15,-9 0 0-15,1 5 0 0,-2-2 0 16,5 3 0-16,1 1 1 0,6 1-1 15,8 2 1-15,4 4 0 0,8-1-1 16,1 5 1-16,7-2-1 0,0 5 1 16,5-2-1-16,1 1 0 0,3 1 0 15,7-2 0-15,6-1 0 0,5 2 0 0,9 0 0 16,6-2 0-16,9 0 0 0,14-4 0 16,9-1 0-16,7-1 1 0,16-3-1 15,12-3 0-15,17-3 0 0,10-5 1 16,10-3-1-16,8-5 0 0,15-10 0 15,8-7 0-15,11-7-2 0,8-14 0 16,10-11 0-16,11-8-1 0,7-11 0 16,7-17-1-16,5-12 0 0,3-8 1 0,3-16 0 15,2-10 1-15,0-7 0 0,-1-14 1 16,-3-4 0-16,-5 0 0 0,-1-10 3 16,-4 3 2-16,-2 9 2 0,-3-6 1 15,4 8 0-15,2 11 1 0,6 5 0 16,3 8-1-16,8 7-3 0,3 7-1 0,5 16-1 15,5 13-2-15,3 10-6 0,-1 9-11 16,1 16-15-16,1 11-141 0,3 9-138 16,-2 7-351-16</inkml:trace>
  <inkml:trace contextRef="#ctx0" brushRef="#br0" timeOffset="101047.77">15030 2791 420 0,'9'-10'102'15,"0"3"5"-15,-6-1-57 0,-1 3-18 16,-4 2-5-16,0 0-4 0,-3 1-4 15,-1 2-5-15,-3 0-6 0,-1 2-5 16,-1 2-3-16,0 1-2 0,0 1 1 16,0 0-2-16,0 3 0 0,-1 1 0 15,-3 0 1-15,-6 4 2 0,-5 5 2 0,-3 4 1 16,-7 5 1-16,-3 1 1 0,-3 0 0 16,-4-1 0-16,1-3-1 0,-2-4-1 15,3-5-1-15,1-6 0 0,-1-5 1 16,2-3-1-16,4-1 1 0,1-3 0 15,4-3 3-15,1-2 1 0,1-3 1 16,1-3-1-16,2-3 0 0,1-3 0 16,-2-6-1-16,-1-2-3 0,-1-1-1 15,1 1 0-15,-2 2 1 0,-3 3 2 16,-2 6 2-16,-2 5 2 0,-4 6 2 0,-1 6 0 16,-2 4 1-16,0 5-3 0,-5 4-1 15,2 2-2-15,-1 2-2 0,3 1-2 16,0-2-1-16,2-1-1 0,2-2 1 15,1 0 0-15,4-3 0 0,3 1-1 16,1-4 1-16,-1-2 0 0,2-4 0 0,-1 0-1 16,-2-5 1-16,-1-1-1 0,-5-4 0 15,1-2 1-15,-4-1-1 0,-1 0 0 16,-1 0 0-16,1 1 0 0,3 0 1 16,4 0-1-16,3 4 0 0,4 0 1 15,5 1-1-15,4 0 0 0,1-1 0 16,0-1-2-16,1 0-2 0,-1-1 1 15,0-2-1-15,-3 1-1 0,-1-2 0 16,-1-2 1-16,-4 1 1 0,-3 0 2 0,-3 5-1 16,-4 3 1-16,0 4 1 0,-4 4 1 15,-3 6 0-15,2 1 1 0,-2 4-1 16,1 1 2-16,3-3-2 0,0 2 1 16,-1 1-1-16,5 1 0 0,-2 0-1 15,1-1 1-15,2 0-2 0,-2-1 1 16,0-3-1-16,-2-3-1 0,2-4 0 15,-1-3 1-15,2-4-1 0,-2-3 1 16,0-5 0-16,1-1 1 0,3-4 0 0,-1-2 0 16,1-3 0-16,1 2 1 0,4-2 1 15,3-2 0-15,2 0 1 0,3 4 2 16,3 0 1-16,1 6-1 0,-1 2-1 16,0 9 0-16,-2 7-1 0,-3 3-1 15,-5 6-6-15,-3 7-7 0,-3 5-29 16,-1 2-102-16,5-7-115 0,5-7-284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559" units="cm"/>
          <inkml:channel name="Y" type="integer" max="15494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999.96375" units="1/cm"/>
          <inkml:channelProperty channel="Y" name="resolution" value="1000.25824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9-30T06:00:48.16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10007 3601 530 0,'1'-5'113'0,"-1"0"1"16,-1 3-92-16,-1 1-21 0,1 2-6 16,0 0-2-16,0 2-2 0,-2 2 0 15,-2 1 2-15,-2 1 3 0,-3 2 7 16,-3 1 2-16,-2 1 1 0,-5 1 2 16,-2 0 0-16,-1 0 0 0,-4 0-2 15,-2-1-1-15,0-3-1 0,-2 0 2 16,0-2 0-16,2-3 1 0,1 1 2 0,2-4 0 15,0 0-1-15,3 0 0 0,2-1-1 16,0-3-2-16,-1-2-2 0,-2-4-1 16,0 2-1-16,-1-3 0 0,-3-1 0 15,0 0-1-15,-3 0 1 0,-5 0-1 16,-1 3 0-16,-1 2 1 0,-1 0 1 16,2 4 1-16,-4 0 0 0,2 3 0 15,2 2 1-15,2 0-1 0,0 2 0 16,-2 1 0-16,0 0-2 0,2 1 0 0,-2 0 0 15,-2 2-1-15,-3 2 1 0,1 0-1 16,-2-1 0-16,-2-1 0 0,-2-2 1 16,-1-1-1-16,0-3 0 0,1-4-1 15,-2-1 1-15,-3-2 1 0,1 2-1 16,-1-2 0-16,3 3 0 0,0-3 0 16,2 0 0-16,0 1 0 0,3-2 1 15,2-2-1-15,1 0 0 0,1-2 1 0,-2-1-1 16,3 3 0-16,1-1-1 0,1 1-1 15,-2-1 0-15,1 0-1 0,-2 1-1 16,2-1 1-16,-4-1-1 0,-1 2 1 16,-3 2 1-16,0-2 0 0,-6 3 3 15,-5 5 1-15,-4 5 2 0,-1 1 1 16,-5 3 2-16,3 0 1 0,-4 3 1 16,4 0-1-16,2-1-1 0,4-1-2 0,4 0 0 15,9-2-2-15,3 0-1 0,5-3 0 16,6-2 0-16,5-3-1 0,2-2-2 15,1-3-5-15,-2-1-7 0,-2-1 2 16,-1-2-124-16,-3 0-111 0,-2 1-284 16</inkml:trace>
</inkml:ink>
</file>

<file path=ppt/media/image1.png>
</file>

<file path=ppt/media/image11.png>
</file>

<file path=ppt/media/image13.png>
</file>

<file path=ppt/media/image15.png>
</file>

<file path=ppt/media/image17.png>
</file>

<file path=ppt/media/image19.png>
</file>

<file path=ppt/media/image2.png>
</file>

<file path=ppt/media/image25.png>
</file>

<file path=ppt/media/image3.png>
</file>

<file path=ppt/media/image30.png>
</file>

<file path=ppt/media/image4.png>
</file>

<file path=ppt/media/image5.png>
</file>

<file path=ppt/media/image60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11B1E-AB9C-41B3-8E94-9A1F9281C9BD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56F784-5A83-4C41-AD86-347DFCF42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02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637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21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727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3865"/>
            <a:ext cx="10515600" cy="1006478"/>
          </a:xfrm>
        </p:spPr>
        <p:txBody>
          <a:bodyPr/>
          <a:lstStyle>
            <a:lvl1pPr>
              <a:defRPr b="1">
                <a:solidFill>
                  <a:srgbClr val="0070C0"/>
                </a:solidFill>
                <a:cs typeface="B Nazanin" panose="00000400000000000000" pitchFamily="2" charset="-78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1783"/>
            <a:ext cx="10515600" cy="4975180"/>
          </a:xfrm>
        </p:spPr>
        <p:txBody>
          <a:bodyPr>
            <a:normAutofit/>
          </a:bodyPr>
          <a:lstStyle>
            <a:lvl1pPr>
              <a:defRPr sz="4000">
                <a:cs typeface="B Nazanin" panose="00000400000000000000" pitchFamily="2" charset="-78"/>
              </a:defRPr>
            </a:lvl1pPr>
            <a:lvl2pPr>
              <a:defRPr sz="3600">
                <a:cs typeface="B Nazanin" panose="00000400000000000000" pitchFamily="2" charset="-78"/>
              </a:defRPr>
            </a:lvl2pPr>
            <a:lvl3pPr>
              <a:defRPr sz="3200">
                <a:cs typeface="B Nazanin" panose="00000400000000000000" pitchFamily="2" charset="-78"/>
              </a:defRPr>
            </a:lvl3pPr>
            <a:lvl4pPr>
              <a:defRPr sz="2800">
                <a:cs typeface="B Nazanin" panose="00000400000000000000" pitchFamily="2" charset="-78"/>
              </a:defRPr>
            </a:lvl4pPr>
            <a:lvl5pPr>
              <a:defRPr sz="2800">
                <a:cs typeface="B Nazanin" panose="00000400000000000000" pitchFamily="2" charset="-78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071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28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43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706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750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67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34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78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12729-1AF6-4A09-AE8F-363C8DD1A274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29404-19C0-48E0-8DBE-79275AD0C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947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2.xml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31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Theorem 4: if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𝑨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⊆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𝑩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 t="-3636" b="-139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132560" y="991080"/>
              <a:ext cx="8675640" cy="4999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23920" y="982080"/>
                <a:ext cx="8694000" cy="501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2354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 fontScale="90000"/>
              </a:bodyPr>
              <a:lstStyle/>
              <a:p>
                <a:pPr/>
                <a:r>
                  <a:rPr lang="en-US" dirty="0"/>
                  <a:t>Theorem 5: </a:t>
                </a: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⊆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𝑩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087" t="-26061" b="-6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2292840" y="1269360"/>
              <a:ext cx="1310400" cy="73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0320" y="1260720"/>
                <a:ext cx="1320480" cy="9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5218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 fontScale="90000"/>
              </a:bodyPr>
              <a:lstStyle/>
              <a:p>
                <a:r>
                  <a:rPr lang="en-US" dirty="0"/>
                  <a:t>Theorem 6:</a:t>
                </a:r>
                <a:br>
                  <a:rPr lang="en-US" dirty="0"/>
                </a:b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∪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∩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087" t="-26061" b="-6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89240" y="1131840"/>
              <a:ext cx="10097640" cy="5414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8080" y="1129320"/>
                <a:ext cx="10118160" cy="542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8568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Inclusion-Exclusion Principle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32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⋃"/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m:rPr>
                                  <m:brk m:alnAt="23"/>
                                </m:rPr>
                                <a:rPr lang="en-US" sz="32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US" sz="320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p>
                          </m:sSup>
                        </m:e>
                      </m:nary>
                      <m:nary>
                        <m:naryPr>
                          <m:chr m:val="∑"/>
                          <m:supHide m:val="on"/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  <m:sub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&lt;…&lt;</m:t>
                          </m:r>
                          <m:sSub>
                            <m:sSub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  <m:sub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∩…∩</m:t>
                          </m:r>
                          <m:sSub>
                            <m:sSub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3200" dirty="0"/>
              </a:p>
              <a:p>
                <a:pPr marL="0" indent="0">
                  <a:buNone/>
                </a:pPr>
                <a:endParaRPr lang="en-US" sz="3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41880" y="340920"/>
              <a:ext cx="10888200" cy="5340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1080" y="329040"/>
                <a:ext cx="10909440" cy="535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0753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Probability Calculation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Countable sample space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Uncountable sample space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95440" y="231120"/>
              <a:ext cx="10821600" cy="6321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5360" y="221040"/>
                <a:ext cx="10842480" cy="634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9547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55221"/>
            <a:ext cx="10587941" cy="480549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945720" y="1639800"/>
              <a:ext cx="10255320" cy="4537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0680" y="1631160"/>
                <a:ext cx="10268640" cy="455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3116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dirty="0"/>
              <a:t>مثال فضای نمونه شمارای نامحدود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/>
              <a:t>تعداد دفعات پرتاب یک سکه تا زمانی که اولین شیر بیاید.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01480" y="1918440"/>
              <a:ext cx="11446200" cy="4262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3560" y="1915920"/>
                <a:ext cx="11464200" cy="427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4540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/>
              <a:t>فضای نمونه نامحدود و ناشمارا (فضای نمونه پیوسته)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r" rtl="1"/>
                <a:r>
                  <a:rPr lang="fa-IR" dirty="0"/>
                  <a:t>طول عمر یک لامپ</a:t>
                </a:r>
              </a:p>
              <a:p>
                <a:pPr algn="r" rtl="1"/>
                <a:r>
                  <a:rPr lang="fa-IR" dirty="0"/>
                  <a:t>دمای هوا</a:t>
                </a:r>
              </a:p>
              <a:p>
                <a:pPr algn="r" rtl="1"/>
                <a:r>
                  <a:rPr lang="fa-IR" dirty="0"/>
                  <a:t>وزن یک جسم</a:t>
                </a:r>
              </a:p>
              <a:p>
                <a:pPr algn="r" rtl="1"/>
                <a:endParaRPr lang="fa-IR" dirty="0"/>
              </a:p>
              <a:p>
                <a:pPr algn="r" rtl="1"/>
                <a:r>
                  <a:rPr lang="fa-IR" dirty="0"/>
                  <a:t>احتمال پیشامد‌های ساده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r>
                  <a:rPr lang="fa-IR" dirty="0"/>
                  <a:t> برابر صفر است، اگر چه </a:t>
                </a:r>
                <a:r>
                  <a:rPr lang="el-GR" dirty="0"/>
                  <a:t>Ω</a:t>
                </a:r>
                <a:r>
                  <a:rPr lang="fa-IR" dirty="0"/>
                  <a:t> اجتماع این پیشامدهای ساده است!</a:t>
                </a:r>
                <a:br>
                  <a:rPr lang="fa-IR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4044" r="-18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317240" y="824040"/>
              <a:ext cx="7619040" cy="5056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09320" y="816120"/>
                <a:ext cx="7637760" cy="506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33152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71650"/>
            <a:ext cx="8244295" cy="326898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439640" y="835560"/>
              <a:ext cx="8856720" cy="6020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29560" y="826560"/>
                <a:ext cx="8877240" cy="603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72569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/>
              <a:t>محاسبه احتمال برای فضای نمونه پیوسته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/>
              <a:t>تعریف احتمال برای بازه‌ها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70200" y="1467000"/>
              <a:ext cx="9159480" cy="5234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3000" y="1456560"/>
                <a:ext cx="9174960" cy="525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82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and Statistics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401" y="1506764"/>
            <a:ext cx="8835198" cy="436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077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4BC3D-390C-46AA-A79E-ED9B6C75F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005480" y="452520"/>
              <a:ext cx="10906560" cy="5988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5400" y="441360"/>
                <a:ext cx="10927800" cy="600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0101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Probability Definitions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Subjective</a:t>
                </a:r>
              </a:p>
              <a:p>
                <a:endParaRPr lang="en-US" dirty="0"/>
              </a:p>
              <a:p>
                <a:r>
                  <a:rPr lang="en-US" dirty="0"/>
                  <a:t>Frequency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4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4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4400" b="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∞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Classical Definition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4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4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4400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81" t="-46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727" y="3902986"/>
            <a:ext cx="3038899" cy="276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80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dirty="0"/>
              <a:t>محدودیت‌های تعریف کلاسیک احتمال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/>
              <a:t>مثال: دو تاس را می‌اندازیم، احتمال آنکه مجموع ۷ شود.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69960" y="1862640"/>
              <a:ext cx="11069640" cy="4311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0600" y="1855080"/>
                <a:ext cx="11086200" cy="432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222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dirty="0"/>
              <a:t>اصول موضوعه در تعاریف مختلف احتمال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159560" y="1258920"/>
              <a:ext cx="9462960" cy="42922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52720" y="1248480"/>
                <a:ext cx="9481320" cy="431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8483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5F548-C588-44F9-B007-25764E007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principle of insufficient reason</a:t>
            </a:r>
            <a:br>
              <a:rPr lang="en-US" dirty="0"/>
            </a:br>
            <a:r>
              <a:rPr lang="fa-IR" dirty="0"/>
              <a:t>اصل ناکافی بودن دلیل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7E598-065D-4B4C-BA8F-66FEB51AB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sz="4000" dirty="0"/>
              <a:t>در این اصل چون احتمال‌ها را </a:t>
            </a:r>
            <a:r>
              <a:rPr lang="fa-IR" sz="4000" dirty="0">
                <a:solidFill>
                  <a:srgbClr val="FF0000"/>
                </a:solidFill>
              </a:rPr>
              <a:t>نمی‌دانیم</a:t>
            </a:r>
            <a:r>
              <a:rPr lang="fa-IR" sz="4000" dirty="0"/>
              <a:t> و هیچ دلیلی بر برتری و محتمل بودن یکی بر دیگری نداریم، آنها را متساوی‌الاحتمال فرض می‌کنیم.</a:t>
            </a:r>
            <a:endParaRPr lang="en-US" sz="4000" dirty="0">
              <a:solidFill>
                <a:schemeClr val="tx1"/>
              </a:solidFill>
            </a:endParaRPr>
          </a:p>
          <a:p>
            <a:pPr algn="r" rtl="1"/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41400" y="3002400"/>
              <a:ext cx="7868160" cy="2454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1680" y="2999880"/>
                <a:ext cx="7888680" cy="246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510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21FFE4A-E112-4EDA-9D7A-C8A540B17BE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Probability over rational numbers in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21FFE4A-E112-4EDA-9D7A-C8A540B17B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 t="-3636" b="-139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85080" y="1334520"/>
              <a:ext cx="10679760" cy="5053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4640" y="1325160"/>
                <a:ext cx="10698840" cy="506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780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79760" y="406440"/>
              <a:ext cx="10502640" cy="3318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8240" y="396720"/>
                <a:ext cx="10519200" cy="333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679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and Infinite Sets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59040" y="858960"/>
              <a:ext cx="2517480" cy="2086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520" y="850680"/>
                <a:ext cx="2529720" cy="210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574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Random Experiment, Sample Space and Event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52680" y="882720"/>
              <a:ext cx="9523080" cy="4159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3320" y="880200"/>
                <a:ext cx="9538200" cy="417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144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Probability Axioms (Kolmogorov 1933)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03400" y="978480"/>
              <a:ext cx="9825480" cy="4599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2960" y="970200"/>
                <a:ext cx="9846720" cy="461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365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 fontScale="90000"/>
              </a:bodyPr>
              <a:lstStyle/>
              <a:p>
                <a:pPr/>
                <a:r>
                  <a:rPr lang="en-US" dirty="0"/>
                  <a:t>A,B,C disjoint:</a:t>
                </a: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𝑨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∪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∪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087" t="-26061" b="-6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81560" y="1829880"/>
              <a:ext cx="10573920" cy="4484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74360" y="1821960"/>
                <a:ext cx="10590480" cy="450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2725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Theorem 1: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  <m: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𝒄</m:t>
                            </m:r>
                          </m:sup>
                        </m:sSup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𝑷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𝑨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 t="-3636" b="-139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080000" y="1575000"/>
              <a:ext cx="7674480" cy="563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4600" y="1565640"/>
                <a:ext cx="7687080" cy="58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9541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Theorem 2: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𝝓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 t="-3636" b="-139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470960" y="1673640"/>
              <a:ext cx="8298360" cy="1252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61240" y="1665000"/>
                <a:ext cx="8319600" cy="127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9816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Theorem 3: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 t="-3636" b="-139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577880" y="1502640"/>
              <a:ext cx="7150320" cy="2931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67080" y="1492200"/>
                <a:ext cx="7163640" cy="295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2864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981</TotalTime>
  <Words>432</Words>
  <Application>Microsoft Office PowerPoint</Application>
  <PresentationFormat>Widescreen</PresentationFormat>
  <Paragraphs>48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B Nazanin</vt:lpstr>
      <vt:lpstr>Calibri</vt:lpstr>
      <vt:lpstr>Calibri Light</vt:lpstr>
      <vt:lpstr>Cambria Math</vt:lpstr>
      <vt:lpstr>Office Theme</vt:lpstr>
      <vt:lpstr>Introduction</vt:lpstr>
      <vt:lpstr>Probability and Statistics</vt:lpstr>
      <vt:lpstr>Finite and Infinite Sets</vt:lpstr>
      <vt:lpstr>Random Experiment, Sample Space and Event</vt:lpstr>
      <vt:lpstr>Probability Axioms (Kolmogorov 1933)</vt:lpstr>
      <vt:lpstr>A,B,C disjoint: P(A∪B∪C)=P(A)+P(B)+P(C)</vt:lpstr>
      <vt:lpstr>Theorem 1: P(A^c )=1-P(A)</vt:lpstr>
      <vt:lpstr>Theorem 2: P(ϕ)=0</vt:lpstr>
      <vt:lpstr>Theorem 3: P(A)≤1</vt:lpstr>
      <vt:lpstr>Theorem 4: if A⊆B⇒P(A)≤P(B)</vt:lpstr>
      <vt:lpstr>Theorem 5:  A⊆B⇒P(B-A)=P(B)-P(A)</vt:lpstr>
      <vt:lpstr>Theorem 6:  P(A∪B)=P(A)+P(B)-P(A∩B)</vt:lpstr>
      <vt:lpstr>Inclusion-Exclusion Principle</vt:lpstr>
      <vt:lpstr>Probability Calculation</vt:lpstr>
      <vt:lpstr>Example</vt:lpstr>
      <vt:lpstr>مثال فضای نمونه شمارای نامحدود</vt:lpstr>
      <vt:lpstr>فضای نمونه نامحدود و ناشمارا (فضای نمونه پیوسته)</vt:lpstr>
      <vt:lpstr>Example</vt:lpstr>
      <vt:lpstr>محاسبه احتمال برای فضای نمونه پیوسته</vt:lpstr>
      <vt:lpstr>Review</vt:lpstr>
      <vt:lpstr>Probability Definitions</vt:lpstr>
      <vt:lpstr>محدودیت‌های تعریف کلاسیک احتمال</vt:lpstr>
      <vt:lpstr>اصول موضوعه در تعاریف مختلف احتمال</vt:lpstr>
      <vt:lpstr>The principle of insufficient reason اصل ناکافی بودن دلیل</vt:lpstr>
      <vt:lpstr>Probability over rational numbers in (0, 1)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DrTavassolipour</dc:creator>
  <cp:lastModifiedBy>DrTavassolipour</cp:lastModifiedBy>
  <cp:revision>27</cp:revision>
  <dcterms:created xsi:type="dcterms:W3CDTF">2023-09-29T16:26:04Z</dcterms:created>
  <dcterms:modified xsi:type="dcterms:W3CDTF">2023-10-02T07:30:09Z</dcterms:modified>
</cp:coreProperties>
</file>

<file path=docProps/thumbnail.jpeg>
</file>